
<file path=[Content_Types].xml><?xml version="1.0" encoding="utf-8"?>
<Types xmlns="http://schemas.openxmlformats.org/package/2006/content-types">
  <Default Extension="jpeg" ContentType="image/jpeg"/>
  <Default Extension="wav" ContentType="audio/x-wav"/>
  <Default Extension="png" ContentType="image/png"/>
  <Default Extension="emf" ContentType="image/x-emf"/>
  <Default Extension="wdp" ContentType="image/vnd.ms-photo"/>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73" r:id="rId4"/>
  </p:sldMasterIdLst>
  <p:notesMasterIdLst>
    <p:notesMasterId r:id="rId11"/>
  </p:notesMasterIdLst>
  <p:sldIdLst>
    <p:sldId id="510" r:id="rId5"/>
    <p:sldId id="470" r:id="rId6"/>
    <p:sldId id="333" r:id="rId7"/>
    <p:sldId id="425" r:id="rId8"/>
    <p:sldId id="426" r:id="rId9"/>
    <p:sldId id="427" r:id="rId10"/>
    <p:sldId id="428" r:id="rId12"/>
    <p:sldId id="351" r:id="rId13"/>
    <p:sldId id="352" r:id="rId14"/>
    <p:sldId id="353" r:id="rId15"/>
    <p:sldId id="357" r:id="rId16"/>
    <p:sldId id="359" r:id="rId17"/>
    <p:sldId id="360" r:id="rId18"/>
    <p:sldId id="457" r:id="rId19"/>
    <p:sldId id="335" r:id="rId20"/>
    <p:sldId id="456" r:id="rId21"/>
    <p:sldId id="336" r:id="rId22"/>
    <p:sldId id="458" r:id="rId23"/>
    <p:sldId id="344" r:id="rId24"/>
    <p:sldId id="468" r:id="rId25"/>
    <p:sldId id="460" r:id="rId26"/>
    <p:sldId id="379" r:id="rId27"/>
    <p:sldId id="256" r:id="rId28"/>
    <p:sldId id="257" r:id="rId29"/>
    <p:sldId id="404" r:id="rId30"/>
    <p:sldId id="321" r:id="rId31"/>
    <p:sldId id="407" r:id="rId32"/>
    <p:sldId id="461" r:id="rId33"/>
    <p:sldId id="408" r:id="rId34"/>
    <p:sldId id="384" r:id="rId35"/>
    <p:sldId id="409" r:id="rId36"/>
    <p:sldId id="467" r:id="rId37"/>
    <p:sldId id="340" r:id="rId38"/>
    <p:sldId id="341" r:id="rId39"/>
    <p:sldId id="342" r:id="rId40"/>
    <p:sldId id="411" r:id="rId41"/>
    <p:sldId id="507" r:id="rId42"/>
    <p:sldId id="348" r:id="rId43"/>
    <p:sldId id="350" r:id="rId4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enovo" initials="l" lastIdx="1" clrIdx="0"/>
  <p:cmAuthor id="2" name="作者" initials="作" lastIdx="0"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5" d="100"/>
          <a:sy n="75" d="100"/>
        </p:scale>
        <p:origin x="30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slide" Target="slides/slide1.xml"/><Relationship Id="rId48" Type="http://schemas.openxmlformats.org/officeDocument/2006/relationships/commentAuthors" Target="commentAuthors.xml"/><Relationship Id="rId47" Type="http://schemas.openxmlformats.org/officeDocument/2006/relationships/tableStyles" Target="tableStyles.xml"/><Relationship Id="rId46" Type="http://schemas.openxmlformats.org/officeDocument/2006/relationships/viewProps" Target="viewProps.xml"/><Relationship Id="rId45" Type="http://schemas.openxmlformats.org/officeDocument/2006/relationships/presProps" Target="presProps.xml"/><Relationship Id="rId44" Type="http://schemas.openxmlformats.org/officeDocument/2006/relationships/slide" Target="slides/slide39.xml"/><Relationship Id="rId43" Type="http://schemas.openxmlformats.org/officeDocument/2006/relationships/slide" Target="slides/slide38.xml"/><Relationship Id="rId42" Type="http://schemas.openxmlformats.org/officeDocument/2006/relationships/slide" Target="slides/slide37.xml"/><Relationship Id="rId41" Type="http://schemas.openxmlformats.org/officeDocument/2006/relationships/slide" Target="slides/slide36.xml"/><Relationship Id="rId40" Type="http://schemas.openxmlformats.org/officeDocument/2006/relationships/slide" Target="slides/slide35.xml"/><Relationship Id="rId4" Type="http://schemas.openxmlformats.org/officeDocument/2006/relationships/slideMaster" Target="slideMasters/slideMaster3.xml"/><Relationship Id="rId39" Type="http://schemas.openxmlformats.org/officeDocument/2006/relationships/slide" Target="slides/slide34.xml"/><Relationship Id="rId38" Type="http://schemas.openxmlformats.org/officeDocument/2006/relationships/slide" Target="slides/slide33.xml"/><Relationship Id="rId37" Type="http://schemas.openxmlformats.org/officeDocument/2006/relationships/slide" Target="slides/slide32.xml"/><Relationship Id="rId36" Type="http://schemas.openxmlformats.org/officeDocument/2006/relationships/slide" Target="slides/slide31.xml"/><Relationship Id="rId35" Type="http://schemas.openxmlformats.org/officeDocument/2006/relationships/slide" Target="slides/slide30.xml"/><Relationship Id="rId34" Type="http://schemas.openxmlformats.org/officeDocument/2006/relationships/slide" Target="slides/slide29.xml"/><Relationship Id="rId33" Type="http://schemas.openxmlformats.org/officeDocument/2006/relationships/slide" Target="slides/slide28.xml"/><Relationship Id="rId32" Type="http://schemas.openxmlformats.org/officeDocument/2006/relationships/slide" Target="slides/slide27.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notesMaster" Target="notesMasters/notesMaster1.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audio1.wav>
</file>

<file path=ppt/media/audio2.wav>
</file>

<file path=ppt/media/image1.png>
</file>

<file path=ppt/media/image11.jpeg>
</file>

<file path=ppt/media/image12.jpeg>
</file>

<file path=ppt/media/image13.jpeg>
</file>

<file path=ppt/media/image14.png>
</file>

<file path=ppt/media/image15.jpeg>
</file>

<file path=ppt/media/image16.jpeg>
</file>

<file path=ppt/media/image17.jpeg>
</file>

<file path=ppt/media/image18.png>
</file>

<file path=ppt/media/image19.jpeg>
</file>

<file path=ppt/media/image2.png>
</file>

<file path=ppt/media/image20.jpeg>
</file>

<file path=ppt/media/image21.png>
</file>

<file path=ppt/media/image22.png>
</file>

<file path=ppt/media/image23.png>
</file>

<file path=ppt/media/image24.jpeg>
</file>

<file path=ppt/media/image25.jpeg>
</file>

<file path=ppt/media/image26.jpeg>
</file>

<file path=ppt/media/image27.jpeg>
</file>

<file path=ppt/media/image28.jpeg>
</file>

<file path=ppt/media/image29.jpeg>
</file>

<file path=ppt/media/image3.png>
</file>

<file path=ppt/media/image30.png>
</file>

<file path=ppt/media/image31.png>
</file>

<file path=ppt/media/image32.wdp>
</file>

<file path=ppt/media/image33.jpeg>
</file>

<file path=ppt/media/image34.png>
</file>

<file path=ppt/media/image35.jpeg>
</file>

<file path=ppt/media/image36.jpeg>
</file>

<file path=ppt/media/image37.png>
</file>

<file path=ppt/media/image38.png>
</file>

<file path=ppt/media/image39.png>
</file>

<file path=ppt/media/image4.wdp>
</file>

<file path=ppt/media/image40.jpeg>
</file>

<file path=ppt/media/image41.jpeg>
</file>

<file path=ppt/media/image42.png>
</file>

<file path=ppt/media/image43.jpeg>
</file>

<file path=ppt/media/image44.jpeg>
</file>

<file path=ppt/media/image45.jpeg>
</file>

<file path=ppt/media/image46.jpeg>
</file>

<file path=ppt/media/image47.jpeg>
</file>

<file path=ppt/media/image48.png>
</file>

<file path=ppt/media/image49.png>
</file>

<file path=ppt/media/image5.GIF>
</file>

<file path=ppt/media/image50.png>
</file>

<file path=ppt/media/image51.png>
</file>

<file path=ppt/media/image52.png>
</file>

<file path=ppt/media/image53.jpeg>
</file>

<file path=ppt/media/image54.jpeg>
</file>

<file path=ppt/media/image55.jpeg>
</file>

<file path=ppt/media/image56.jpeg>
</file>

<file path=ppt/media/image57.jpeg>
</file>

<file path=ppt/media/image58.jpeg>
</file>

<file path=ppt/media/image59.jpeg>
</file>

<file path=ppt/media/image60.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563061-6264-494D-8471-D97B2DE4F53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EEB638-6D7B-41BA-AD3F-895EE7A22AF6}"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7" Type="http://schemas.openxmlformats.org/officeDocument/2006/relationships/hyperlink" Target="http://baike.baidu.com/view/18595.htm" TargetMode="External"/><Relationship Id="rId6" Type="http://schemas.openxmlformats.org/officeDocument/2006/relationships/hyperlink" Target="http://baike.baidu.com/view/3701.htm" TargetMode="External"/><Relationship Id="rId5" Type="http://schemas.openxmlformats.org/officeDocument/2006/relationships/hyperlink" Target="http://baike.baidu.com/view/21659.htm" TargetMode="External"/><Relationship Id="rId4" Type="http://schemas.openxmlformats.org/officeDocument/2006/relationships/hyperlink" Target="http://baike.baidu.com/view/4111.htm" TargetMode="External"/><Relationship Id="rId3" Type="http://schemas.openxmlformats.org/officeDocument/2006/relationships/hyperlink" Target="http://baike.baidu.com/view/19183.htm" TargetMode="External"/><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219137"/>
          <p:cNvSpPr>
            <a:spLocks noGrp="1" noRot="1" noChangeAspect="1" noChangeArrowheads="1" noTextEdit="1"/>
          </p:cNvSpPr>
          <p:nvPr>
            <p:ph type="sldImg" idx="4294967295"/>
          </p:nvPr>
        </p:nvSpPr>
        <p:spPr bwMode="auto">
          <a:ln>
            <a:solidFill>
              <a:srgbClr val="000000"/>
            </a:solidFill>
            <a:miter lim="800000"/>
          </a:ln>
        </p:spPr>
      </p:sp>
      <p:sp>
        <p:nvSpPr>
          <p:cNvPr id="219139" name="文本占位符 219138"/>
          <p:cNvSpPr>
            <a:spLocks noGrp="1"/>
          </p:cNvSpPr>
          <p:nvPr>
            <p:ph type="body" idx="1"/>
          </p:nvPr>
        </p:nvSpPr>
        <p:spPr>
          <a:ln>
            <a:miter/>
          </a:ln>
        </p:spPr>
        <p:txBody>
          <a:bodyPr/>
          <a:lstStyle/>
          <a:p>
            <a:pPr>
              <a:defRPr/>
            </a:pPr>
            <a:r>
              <a:rPr lang="zh-CN" altLang="en-US" b="1" noProof="1">
                <a:effectLst>
                  <a:outerShdw blurRad="38100" dist="38100" dir="2700000">
                    <a:srgbClr val="C0C0C0"/>
                  </a:outerShdw>
                </a:effectLst>
              </a:rPr>
              <a:t>辛亥革命后，民主共和观念逐渐深入人心，但袁世凯却推行尊孔复古逆流，导致矛盾激化两不相容。</a:t>
            </a:r>
            <a:endParaRPr lang="zh-CN" altLang="en-US" b="1" noProof="1">
              <a:effectLst>
                <a:outerShdw blurRad="38100" dist="38100" dir="2700000">
                  <a:srgbClr val="C0C0C0"/>
                </a:outerShdw>
              </a:effectLst>
            </a:endParaRPr>
          </a:p>
          <a:p>
            <a:pPr>
              <a:defRPr/>
            </a:pPr>
            <a:r>
              <a:rPr lang="zh-CN" altLang="en-US" sz="1600" b="1" noProof="1">
                <a:solidFill>
                  <a:schemeClr val="tx2"/>
                </a:solidFill>
              </a:rPr>
              <a:t>袁世凯上台后，通令全国“</a:t>
            </a:r>
            <a:r>
              <a:rPr lang="zh-CN" altLang="en-US" sz="1600" b="1" noProof="1">
                <a:solidFill>
                  <a:srgbClr val="FF0000"/>
                </a:solidFill>
              </a:rPr>
              <a:t>尊崇孔圣</a:t>
            </a:r>
            <a:r>
              <a:rPr lang="zh-CN" altLang="en-US" sz="1600" b="1" noProof="1">
                <a:solidFill>
                  <a:schemeClr val="tx2"/>
                </a:solidFill>
              </a:rPr>
              <a:t>”，强迫全国各学校“</a:t>
            </a:r>
            <a:r>
              <a:rPr lang="zh-CN" altLang="en-US" sz="1600" b="1" noProof="1">
                <a:solidFill>
                  <a:srgbClr val="FF0000"/>
                </a:solidFill>
              </a:rPr>
              <a:t>尊孔读经”</a:t>
            </a:r>
            <a:r>
              <a:rPr lang="zh-CN" altLang="en-US" sz="1600" b="1" noProof="1">
                <a:solidFill>
                  <a:schemeClr val="tx2"/>
                </a:solidFill>
              </a:rPr>
              <a:t>，“务以孔子之言为旨归”，中小学均加读经一科，一时间社会上出现了“孔道会”、孔教会、“尊孔会”等组织。</a:t>
            </a:r>
            <a:endParaRPr lang="zh-CN" altLang="en-US" sz="1600" b="1" noProof="1">
              <a:solidFill>
                <a:schemeClr val="tx2"/>
              </a:solidFill>
            </a:endParaRPr>
          </a:p>
          <a:p>
            <a:pPr>
              <a:defRPr/>
            </a:pPr>
            <a:endParaRPr lang="zh-CN" altLang="en-US" sz="1600" noProof="1">
              <a:solidFill>
                <a:schemeClr val="tx2"/>
              </a:solidFill>
            </a:endParaRPr>
          </a:p>
          <a:p>
            <a:pPr>
              <a:defRPr/>
            </a:pPr>
            <a:endParaRPr lang="zh-CN" altLang="en-US" noProof="1"/>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ChangeArrowheads="1" noTextEdit="1"/>
          </p:cNvSpPr>
          <p:nvPr>
            <p:ph type="sldImg" idx="4294967295"/>
          </p:nvPr>
        </p:nvSpPr>
        <p:spPr bwMode="auto">
          <a:ln>
            <a:solidFill>
              <a:srgbClr val="000000"/>
            </a:solidFill>
            <a:miter lim="800000"/>
          </a:ln>
        </p:spPr>
      </p:sp>
      <p:sp>
        <p:nvSpPr>
          <p:cNvPr id="30723" name="备注占位符 2"/>
          <p:cNvSpPr>
            <a:spLocks noGrp="1" noChangeArrowheads="1"/>
          </p:cNvSpPr>
          <p:nvPr>
            <p:ph type="body" idx="4294967295"/>
          </p:nvPr>
        </p:nvSpPr>
        <p:spPr bwMode="auto">
          <a:noFill/>
          <a:extLst>
            <a:ext uri="{909E8E84-426E-40DD-AFC4-6F175D3DCCD1}">
              <a14:hiddenFill xmlns:a14="http://schemas.microsoft.com/office/drawing/2010/main">
                <a:solidFill>
                  <a:srgbClr val="FFFFFF"/>
                </a:solidFill>
              </a14:hiddenFill>
            </a:ext>
          </a:extLst>
        </p:spPr>
        <p:txBody>
          <a:bodyPr wrap="square" numCol="1" anchor="t" anchorCtr="0" compatLnSpc="1"/>
          <a:lstStyle/>
          <a:p>
            <a:pPr eaLnBrk="1" hangingPunct="1">
              <a:spcBef>
                <a:spcPct val="0"/>
              </a:spcBef>
            </a:pPr>
            <a:endParaRPr lang="zh-CN" altLang="en-US"/>
          </a:p>
        </p:txBody>
      </p:sp>
      <p:sp>
        <p:nvSpPr>
          <p:cNvPr id="3072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buFontTx/>
              <a:buNone/>
            </a:pPr>
            <a:fld id="{8034358A-286F-4617-BA33-A8FD2DB8EAA8}"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pPr marL="171450" marR="0" indent="-171450" algn="l" defTabSz="685800" rtl="0" eaLnBrk="1" fontAlgn="auto" latinLnBrk="0" hangingPunct="1">
              <a:lnSpc>
                <a:spcPct val="130000"/>
              </a:lnSpc>
              <a:spcBef>
                <a:spcPts val="0"/>
              </a:spcBef>
              <a:spcAft>
                <a:spcPts val="1000"/>
              </a:spcAft>
              <a:buClrTx/>
              <a:buSzTx/>
              <a:buFont typeface="Arial" panose="020B0604020202020204" pitchFamily="34" charset="0"/>
              <a:buChar char="•"/>
            </a:pPr>
            <a:endParaRPr kumimoji="0" lang="zh-CN" altLang="en-US" b="0" i="0" u="none" strike="noStrike" kern="1200" cap="none" spc="150" normalizeH="0" baseline="0" noProof="1">
              <a:solidFill>
                <a:schemeClr val="tx1"/>
              </a:solidFill>
              <a:uFillTx/>
              <a:latin typeface="Arial" panose="020B0604020202020204" pitchFamily="34" charset="0"/>
              <a:ea typeface="隶书" pitchFamily="49" charset="-122"/>
              <a:cs typeface="+mn-cs"/>
              <a:sym typeface="微软雅黑" panose="020B0503020204020204" charset="-122"/>
            </a:endParaRPr>
          </a:p>
          <a:p>
            <a:pPr marL="171450" marR="0" indent="-171450" algn="l" defTabSz="685800" rtl="0" eaLnBrk="1" fontAlgn="auto" latinLnBrk="0" hangingPunct="1">
              <a:lnSpc>
                <a:spcPct val="130000"/>
              </a:lnSpc>
              <a:spcBef>
                <a:spcPts val="0"/>
              </a:spcBef>
              <a:spcAft>
                <a:spcPts val="1000"/>
              </a:spcAft>
              <a:buClrTx/>
              <a:buSzTx/>
              <a:buFont typeface="Arial" panose="020B0604020202020204" pitchFamily="34" charset="0"/>
              <a:buChar char="•"/>
            </a:pPr>
            <a:r>
              <a:rPr lang="zh-CN" altLang="en-US" spc="150">
                <a:uFillTx/>
                <a:latin typeface="Arial" panose="020B0604020202020204" pitchFamily="34" charset="0"/>
                <a:ea typeface="隶书" pitchFamily="49" charset="-122"/>
                <a:sym typeface="微软雅黑" panose="020B0503020204020204" charset="-122"/>
              </a:rPr>
              <a:t>在没有新文化运动之前，北大的学生为升官发财读书，经历思想启蒙的学生会为谁读书呢？这样的学生当国家受到</a:t>
            </a:r>
            <a:r>
              <a:rPr lang="zh-CN" altLang="en-US" spc="150">
                <a:solidFill>
                  <a:schemeClr val="bg1"/>
                </a:solidFill>
                <a:uFillTx/>
                <a:latin typeface="Arial" panose="020B0604020202020204" pitchFamily="34" charset="0"/>
                <a:ea typeface="隶书" pitchFamily="49" charset="-122"/>
                <a:sym typeface="微软雅黑" panose="020B0503020204020204" charset="-122"/>
              </a:rPr>
              <a:t>不公平待遇的时候会作何反应</a:t>
            </a:r>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p:cNvSpPr txBox="1">
            <a:spLocks noGrp="1" noChangeArrowheads="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lgn="r" eaLnBrk="1" hangingPunct="1">
              <a:spcBef>
                <a:spcPct val="0"/>
              </a:spcBef>
            </a:pPr>
            <a:fld id="{2591C5B5-7520-49AB-93F6-CCC95D9D5B0E}" type="slidenum">
              <a:rPr lang="zh-CN" altLang="en-US">
                <a:solidFill>
                  <a:srgbClr val="000000"/>
                </a:solidFill>
                <a:latin typeface="Times New Roman" panose="02020603050405020304" pitchFamily="18" charset="0"/>
              </a:rPr>
            </a:fld>
            <a:endParaRPr lang="zh-CN" altLang="en-US">
              <a:solidFill>
                <a:srgbClr val="000000"/>
              </a:solidFill>
              <a:latin typeface="Times New Roman" panose="02020603050405020304" pitchFamily="18" charset="0"/>
            </a:endParaRPr>
          </a:p>
        </p:txBody>
      </p:sp>
      <p:sp>
        <p:nvSpPr>
          <p:cNvPr id="35843" name="Rectangle 2"/>
          <p:cNvSpPr>
            <a:spLocks noGrp="1" noRot="1" noChangeAspect="1" noChangeArrowheads="1" noTextEdit="1"/>
          </p:cNvSpPr>
          <p:nvPr>
            <p:ph type="sldImg" idx="4294967295"/>
          </p:nvPr>
        </p:nvSpPr>
        <p:spPr bwMode="auto">
          <a:ln>
            <a:solidFill>
              <a:srgbClr val="000000"/>
            </a:solidFill>
            <a:miter lim="800000"/>
          </a:ln>
        </p:spPr>
      </p:sp>
      <p:sp>
        <p:nvSpPr>
          <p:cNvPr id="35844" name="Rectangle 3"/>
          <p:cNvSpPr>
            <a:spLocks noGrp="1" noChangeArrowheads="1"/>
          </p:cNvSpPr>
          <p:nvPr>
            <p:ph type="body" idx="4294967295"/>
          </p:nvPr>
        </p:nvSpPr>
        <p:spPr bwMode="auto">
          <a:noFill/>
          <a:extLst>
            <a:ext uri="{909E8E84-426E-40DD-AFC4-6F175D3DCCD1}">
              <a14:hiddenFill xmlns:a14="http://schemas.microsoft.com/office/drawing/2010/main">
                <a:solidFill>
                  <a:srgbClr val="FFFFFF"/>
                </a:solidFill>
              </a14:hiddenFill>
            </a:ext>
          </a:extLst>
        </p:spPr>
        <p:txBody>
          <a:bodyPr wrap="square" numCol="1" anchor="t" anchorCtr="0" compatLnSpc="1"/>
          <a:lstStyle/>
          <a:p>
            <a:pPr>
              <a:spcBef>
                <a:spcPct val="0"/>
              </a:spcBef>
            </a:pPr>
            <a:endParaRPr lang="zh-CN" altLang="zh-CN"/>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幻灯片图像占位符 1"/>
          <p:cNvSpPr>
            <a:spLocks noGrp="1" noRot="1" noChangeAspect="1" noChangeArrowheads="1"/>
          </p:cNvSpPr>
          <p:nvPr>
            <p:ph type="sldImg" idx="4294967295"/>
          </p:nvPr>
        </p:nvSpPr>
        <p:spPr>
          <a:ln>
            <a:miter lim="800000"/>
          </a:ln>
        </p:spPr>
      </p:sp>
      <p:sp>
        <p:nvSpPr>
          <p:cNvPr id="51202" name="备注占位符 2"/>
          <p:cNvSpPr>
            <a:spLocks noGrp="1" noChangeArrowheads="1"/>
          </p:cNvSpPr>
          <p:nvPr>
            <p:ph type="body" idx="4294967295"/>
          </p:nvPr>
        </p:nvSpPr>
        <p:spPr/>
        <p:txBody>
          <a:bodyPr/>
          <a:lstStyle/>
          <a:p>
            <a:r>
              <a:rPr lang="zh-CN" altLang="en-US"/>
              <a:t>学者提出的某些观点在一定条件下总是有一定道理的，所以对学者观点进行合理的解读是一个较“讨巧”的得分手段。否定式的作答应谨慎使用，除非学者观点有明显瑕疵，且你的论据确凿。如：</a:t>
            </a:r>
            <a:r>
              <a:rPr lang="en-US" altLang="zh-CN"/>
              <a:t>2012</a:t>
            </a:r>
            <a:r>
              <a:rPr lang="zh-CN" altLang="en-US"/>
              <a:t>年新课标全国卷第</a:t>
            </a:r>
            <a:r>
              <a:rPr lang="en-US" altLang="zh-CN"/>
              <a:t>41</a:t>
            </a:r>
            <a:r>
              <a:rPr lang="zh-CN" altLang="en-US"/>
              <a:t>题考生持赞成、反对或另立观点均可，但从作答情况统计看，选择赞成的占</a:t>
            </a:r>
            <a:r>
              <a:rPr lang="en-US" altLang="zh-CN"/>
              <a:t>88.5%</a:t>
            </a:r>
            <a:r>
              <a:rPr lang="zh-CN" altLang="en-US"/>
              <a:t>，这从反面说明另立新论难度很大。</a:t>
            </a:r>
            <a:endParaRPr lang="zh-CN" altLang="en-US"/>
          </a:p>
          <a:p>
            <a:endParaRPr lang="zh-CN" altLang="en-US"/>
          </a:p>
        </p:txBody>
      </p:sp>
      <p:sp>
        <p:nvSpPr>
          <p:cNvPr id="51203" name="灯片编号占位符 3"/>
          <p:cNvSpPr>
            <a:spLocks noGrp="1" noChangeArrowheads="1"/>
          </p:cNvSpPr>
          <p:nvPr>
            <p:ph type="sldNum" sz="quarter" idx="5"/>
          </p:nvPr>
        </p:nvSpPr>
        <p:spPr bwMode="auto">
          <a:noFill/>
          <a:ln>
            <a:miter lim="800000"/>
          </a:ln>
        </p:spPr>
        <p:txBody>
          <a:bodyPr/>
          <a:lstStyle/>
          <a:p>
            <a:fld id="{D012DBB0-FB38-41A5-BD54-0C9428941010}" type="slidenum">
              <a:rPr lang="zh-CN" altLang="en-US">
                <a:solidFill>
                  <a:srgbClr val="000000"/>
                </a:solidFill>
              </a:rPr>
            </a:fld>
            <a:endParaRPr lang="en-US" altLang="zh-CN">
              <a:solidFill>
                <a:srgbClr val="000000"/>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幻灯片图像占位符 1"/>
          <p:cNvSpPr>
            <a:spLocks noGrp="1" noRot="1" noChangeAspect="1" noChangeArrowheads="1"/>
          </p:cNvSpPr>
          <p:nvPr>
            <p:ph type="sldImg" idx="4294967295"/>
          </p:nvPr>
        </p:nvSpPr>
        <p:spPr>
          <a:ln>
            <a:miter lim="800000"/>
          </a:ln>
        </p:spPr>
      </p:sp>
      <p:sp>
        <p:nvSpPr>
          <p:cNvPr id="53250" name="备注占位符 2"/>
          <p:cNvSpPr>
            <a:spLocks noGrp="1" noChangeArrowheads="1"/>
          </p:cNvSpPr>
          <p:nvPr>
            <p:ph type="body" idx="4294967295"/>
          </p:nvPr>
        </p:nvSpPr>
        <p:spPr/>
        <p:txBody>
          <a:bodyPr/>
          <a:lstStyle/>
          <a:p>
            <a:endParaRPr lang="zh-CN" altLang="en-US"/>
          </a:p>
        </p:txBody>
      </p:sp>
      <p:sp>
        <p:nvSpPr>
          <p:cNvPr id="53251" name="灯片编号占位符 3"/>
          <p:cNvSpPr>
            <a:spLocks noGrp="1" noChangeArrowheads="1"/>
          </p:cNvSpPr>
          <p:nvPr>
            <p:ph type="sldNum" sz="quarter" idx="5"/>
          </p:nvPr>
        </p:nvSpPr>
        <p:spPr bwMode="auto">
          <a:noFill/>
          <a:ln>
            <a:miter lim="800000"/>
          </a:ln>
        </p:spPr>
        <p:txBody>
          <a:bodyPr/>
          <a:lstStyle/>
          <a:p>
            <a:fld id="{7828D0AC-DF38-458C-81A7-BC41BE4BF40E}" type="slidenum">
              <a:rPr lang="zh-CN" altLang="en-US">
                <a:solidFill>
                  <a:srgbClr val="000000"/>
                </a:solidFill>
              </a:rPr>
            </a:fld>
            <a:endParaRPr lang="en-US" altLang="zh-CN">
              <a:solidFill>
                <a:srgbClr val="000000"/>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当时抨击具有合理性，对传统文化的理性继承。</a:t>
            </a:r>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p:cNvSpPr>
          <p:nvPr>
            <p:ph type="sldImg" idx="4294967295"/>
          </p:nvPr>
        </p:nvSpPr>
        <p:spPr>
          <a:ln>
            <a:miter lim="800000"/>
          </a:ln>
        </p:spPr>
      </p:sp>
      <p:sp>
        <p:nvSpPr>
          <p:cNvPr id="14338" name="备注占位符 2"/>
          <p:cNvSpPr>
            <a:spLocks noGrp="1" noChangeArrowheads="1"/>
          </p:cNvSpPr>
          <p:nvPr>
            <p:ph type="body" idx="4294967295"/>
          </p:nvPr>
        </p:nvSpPr>
        <p:spPr/>
        <p:txBody>
          <a:bodyPr/>
          <a:lstStyle/>
          <a:p>
            <a:endParaRPr lang="zh-CN" altLang="en-US"/>
          </a:p>
        </p:txBody>
      </p:sp>
      <p:sp>
        <p:nvSpPr>
          <p:cNvPr id="14339" name="灯片编号占位符 3"/>
          <p:cNvSpPr>
            <a:spLocks noGrp="1" noChangeArrowheads="1"/>
          </p:cNvSpPr>
          <p:nvPr>
            <p:ph type="sldNum" sz="quarter" idx="5"/>
          </p:nvPr>
        </p:nvSpPr>
        <p:spPr bwMode="auto">
          <a:noFill/>
          <a:ln>
            <a:miter lim="800000"/>
          </a:ln>
        </p:spPr>
        <p:txBody>
          <a:bodyPr/>
          <a:lstStyle/>
          <a:p>
            <a:fld id="{C72E035C-BC1E-4615-831E-2538F8C46589}" type="slidenum">
              <a:rPr lang="zh-CN" altLang="en-US">
                <a:solidFill>
                  <a:srgbClr val="000000"/>
                </a:solidFill>
              </a:rPr>
            </a:fld>
            <a:endParaRPr lang="en-US" altLang="zh-CN">
              <a:solidFill>
                <a:srgbClr val="000000"/>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幻灯片图像占位符 222209"/>
          <p:cNvSpPr>
            <a:spLocks noGrp="1" noRot="1" noChangeAspect="1" noChangeArrowheads="1" noTextEdit="1"/>
          </p:cNvSpPr>
          <p:nvPr>
            <p:ph type="sldImg" idx="4294967295"/>
          </p:nvPr>
        </p:nvSpPr>
        <p:spPr bwMode="auto">
          <a:ln>
            <a:solidFill>
              <a:srgbClr val="000000"/>
            </a:solidFill>
            <a:miter lim="800000"/>
          </a:ln>
        </p:spPr>
      </p:sp>
      <p:sp>
        <p:nvSpPr>
          <p:cNvPr id="13315" name="文本占位符 222210"/>
          <p:cNvSpPr>
            <a:spLocks noGrp="1" noChangeArrowheads="1"/>
          </p:cNvSpPr>
          <p:nvPr>
            <p:ph type="body" idx="4294967295"/>
          </p:nvPr>
        </p:nvSpPr>
        <p:spPr bwMode="auto">
          <a:noFill/>
          <a:extLst>
            <a:ext uri="{909E8E84-426E-40DD-AFC4-6F175D3DCCD1}">
              <a14:hiddenFill xmlns:a14="http://schemas.microsoft.com/office/drawing/2010/main">
                <a:solidFill>
                  <a:srgbClr val="FFFFFF"/>
                </a:solidFill>
              </a14:hiddenFill>
            </a:ext>
          </a:extLst>
        </p:spPr>
        <p:txBody>
          <a:bodyPr wrap="square" numCol="1" anchor="t" anchorCtr="0" compatLnSpc="1"/>
          <a:lstStyle/>
          <a:p>
            <a:pPr eaLnBrk="1" hangingPunct="1">
              <a:spcBef>
                <a:spcPct val="50000"/>
              </a:spcBef>
              <a:buClr>
                <a:srgbClr val="FF3300"/>
              </a:buClr>
              <a:buFont typeface="Wingdings" panose="05000000000000000000" pitchFamily="2" charset="2"/>
              <a:buChar char="u"/>
            </a:pPr>
            <a:r>
              <a:rPr lang="zh-CN" altLang="en-US" b="1"/>
              <a:t>实质：让资产阶级的新思想去占领封建旧思想的阵地。</a:t>
            </a:r>
            <a:endParaRPr lang="zh-CN" altLang="en-US"/>
          </a:p>
          <a:p>
            <a:pPr>
              <a:buFontTx/>
              <a:buChar char="•"/>
            </a:pPr>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幻灯片图像占位符 1"/>
          <p:cNvSpPr>
            <a:spLocks noGrp="1" noRot="1" noChangeAspect="1" noChangeArrowheads="1" noTextEdit="1"/>
          </p:cNvSpPr>
          <p:nvPr>
            <p:ph type="sldImg" idx="4294967295"/>
          </p:nvPr>
        </p:nvSpPr>
        <p:spPr bwMode="auto">
          <a:ln>
            <a:solidFill>
              <a:srgbClr val="000000"/>
            </a:solidFill>
            <a:miter lim="800000"/>
          </a:ln>
        </p:spPr>
      </p:sp>
      <p:sp>
        <p:nvSpPr>
          <p:cNvPr id="15363" name="备注占位符 2"/>
          <p:cNvSpPr>
            <a:spLocks noGrp="1" noChangeArrowheads="1"/>
          </p:cNvSpPr>
          <p:nvPr>
            <p:ph type="body" idx="4294967295"/>
          </p:nvPr>
        </p:nvSpPr>
        <p:spPr bwMode="auto">
          <a:noFill/>
          <a:extLst>
            <a:ext uri="{909E8E84-426E-40DD-AFC4-6F175D3DCCD1}">
              <a14:hiddenFill xmlns:a14="http://schemas.microsoft.com/office/drawing/2010/main">
                <a:solidFill>
                  <a:srgbClr val="FFFFFF"/>
                </a:solidFill>
              </a14:hiddenFill>
            </a:ext>
          </a:extLst>
        </p:spPr>
        <p:txBody>
          <a:bodyPr wrap="square" numCol="1" anchor="t" anchorCtr="0" compatLnSpc="1"/>
          <a:lstStyle/>
          <a:p>
            <a:r>
              <a:rPr lang="zh-CN" altLang="en-US" dirty="0"/>
              <a:t>辜鸿铭一生积极主张皇权，为纳妾和缠足进行头头是道的辩解，来对抗整个社会弃绝中华传统的走向，但由于他学在西洋，精通英、法、德、拉丁、希腊、马来等</a:t>
            </a:r>
            <a:r>
              <a:rPr lang="en-US" altLang="zh-CN" dirty="0"/>
              <a:t>9</a:t>
            </a:r>
            <a:r>
              <a:rPr lang="zh-CN" altLang="en-US" dirty="0"/>
              <a:t>种语言，获得多个博士学位，精通西方文化，作为新思想文化拥护者的蔡元培也邀请他来北大执教</a:t>
            </a:r>
            <a:r>
              <a:rPr lang="en-US" altLang="zh-CN" dirty="0"/>
              <a:t>《</a:t>
            </a:r>
            <a:r>
              <a:rPr lang="zh-CN" altLang="en-US" dirty="0"/>
              <a:t>英国诗</a:t>
            </a:r>
            <a:r>
              <a:rPr lang="en-US" altLang="zh-CN" dirty="0"/>
              <a:t>》</a:t>
            </a:r>
            <a:r>
              <a:rPr lang="zh-CN" altLang="en-US" dirty="0"/>
              <a:t>和</a:t>
            </a:r>
            <a:r>
              <a:rPr lang="en-US" altLang="zh-CN" dirty="0"/>
              <a:t>《</a:t>
            </a:r>
            <a:r>
              <a:rPr lang="zh-CN" altLang="en-US" dirty="0"/>
              <a:t>拉丁语</a:t>
            </a:r>
            <a:r>
              <a:rPr lang="en-US" altLang="zh-CN" dirty="0"/>
              <a:t>》</a:t>
            </a:r>
            <a:r>
              <a:rPr lang="zh-CN" altLang="en-US" dirty="0"/>
              <a:t>。</a:t>
            </a:r>
            <a:r>
              <a:rPr lang="en-US" altLang="zh-CN" b="1" dirty="0">
                <a:solidFill>
                  <a:srgbClr val="FF0000"/>
                </a:solidFill>
                <a:latin typeface="Arial" panose="020B0604020202020204" pitchFamily="34" charset="0"/>
                <a:ea typeface="黑体" panose="02010609060101010101" charset="-122"/>
                <a:sym typeface="+mn-ea"/>
              </a:rPr>
              <a:t>20</a:t>
            </a:r>
            <a:r>
              <a:rPr lang="zh-CN" altLang="en-US" b="1" dirty="0">
                <a:solidFill>
                  <a:srgbClr val="FF0000"/>
                </a:solidFill>
                <a:latin typeface="Arial" panose="020B0604020202020204" pitchFamily="34" charset="0"/>
                <a:ea typeface="黑体" panose="02010609060101010101" charset="-122"/>
                <a:sym typeface="+mn-ea"/>
              </a:rPr>
              <a:t>世纪初，西方人曾流传一句话：到中国可以不看紫禁城，不可不看辜鸿铭。辜鸿铭何许人也？他生在南洋，学在西洋，婚在东洋，仕在北洋。获</a:t>
            </a:r>
            <a:r>
              <a:rPr lang="en-US" altLang="zh-CN" b="1" dirty="0">
                <a:solidFill>
                  <a:srgbClr val="FF0000"/>
                </a:solidFill>
                <a:latin typeface="Arial" panose="020B0604020202020204" pitchFamily="34" charset="0"/>
                <a:ea typeface="黑体" panose="02010609060101010101" charset="-122"/>
                <a:sym typeface="+mn-ea"/>
              </a:rPr>
              <a:t>13</a:t>
            </a:r>
            <a:r>
              <a:rPr lang="zh-CN" altLang="en-US" b="1" dirty="0">
                <a:solidFill>
                  <a:srgbClr val="FF0000"/>
                </a:solidFill>
                <a:latin typeface="Arial" panose="020B0604020202020204" pitchFamily="34" charset="0"/>
                <a:ea typeface="黑体" panose="02010609060101010101" charset="-122"/>
                <a:sym typeface="+mn-ea"/>
              </a:rPr>
              <a:t>个博士学位，倒读英文报纸嘲笑英国人，说美国人没有文化，第一个将中国的</a:t>
            </a:r>
            <a:r>
              <a:rPr lang="en-US" altLang="zh-CN" b="1" dirty="0">
                <a:solidFill>
                  <a:srgbClr val="FF0000"/>
                </a:solidFill>
                <a:latin typeface="Arial" panose="020B0604020202020204" pitchFamily="34" charset="0"/>
                <a:ea typeface="黑体" panose="02010609060101010101" charset="-122"/>
                <a:sym typeface="+mn-ea"/>
              </a:rPr>
              <a:t>《</a:t>
            </a:r>
            <a:r>
              <a:rPr lang="zh-CN" altLang="en-US" b="1" dirty="0">
                <a:solidFill>
                  <a:srgbClr val="FF0000"/>
                </a:solidFill>
                <a:latin typeface="Arial" panose="020B0604020202020204" pitchFamily="34" charset="0"/>
                <a:ea typeface="黑体" panose="02010609060101010101" charset="-122"/>
                <a:sym typeface="+mn-ea"/>
                <a:hlinkClick r:id="rId3" action="ppaction://hlinkfile"/>
              </a:rPr>
              <a:t>论语</a:t>
            </a:r>
            <a:r>
              <a:rPr lang="en-US" altLang="zh-CN" b="1" dirty="0">
                <a:solidFill>
                  <a:srgbClr val="FF0000"/>
                </a:solidFill>
                <a:latin typeface="Arial" panose="020B0604020202020204" pitchFamily="34" charset="0"/>
                <a:ea typeface="黑体" panose="02010609060101010101" charset="-122"/>
                <a:sym typeface="+mn-ea"/>
              </a:rPr>
              <a:t>》</a:t>
            </a:r>
            <a:r>
              <a:rPr lang="zh-CN" altLang="en-US" b="1" dirty="0">
                <a:solidFill>
                  <a:srgbClr val="FF0000"/>
                </a:solidFill>
                <a:latin typeface="Arial" panose="020B0604020202020204" pitchFamily="34" charset="0"/>
                <a:ea typeface="黑体" panose="02010609060101010101" charset="-122"/>
                <a:sym typeface="+mn-ea"/>
              </a:rPr>
              <a:t>、</a:t>
            </a:r>
            <a:r>
              <a:rPr lang="en-US" altLang="zh-CN" b="1" dirty="0">
                <a:solidFill>
                  <a:srgbClr val="FF0000"/>
                </a:solidFill>
                <a:latin typeface="Arial" panose="020B0604020202020204" pitchFamily="34" charset="0"/>
                <a:ea typeface="黑体" panose="02010609060101010101" charset="-122"/>
                <a:sym typeface="+mn-ea"/>
              </a:rPr>
              <a:t>《</a:t>
            </a:r>
            <a:r>
              <a:rPr lang="zh-CN" altLang="en-US" b="1" dirty="0">
                <a:solidFill>
                  <a:srgbClr val="FF0000"/>
                </a:solidFill>
                <a:latin typeface="Arial" panose="020B0604020202020204" pitchFamily="34" charset="0"/>
                <a:ea typeface="黑体" panose="02010609060101010101" charset="-122"/>
                <a:sym typeface="+mn-ea"/>
                <a:hlinkClick r:id="rId4" action="ppaction://hlinkfile"/>
              </a:rPr>
              <a:t>中庸</a:t>
            </a:r>
            <a:r>
              <a:rPr lang="en-US" altLang="zh-CN" b="1" dirty="0">
                <a:solidFill>
                  <a:srgbClr val="FF0000"/>
                </a:solidFill>
                <a:latin typeface="Arial" panose="020B0604020202020204" pitchFamily="34" charset="0"/>
                <a:ea typeface="黑体" panose="02010609060101010101" charset="-122"/>
                <a:sym typeface="+mn-ea"/>
              </a:rPr>
              <a:t>》</a:t>
            </a:r>
            <a:r>
              <a:rPr lang="zh-CN" altLang="en-US" b="1" dirty="0">
                <a:solidFill>
                  <a:srgbClr val="FF0000"/>
                </a:solidFill>
                <a:latin typeface="Arial" panose="020B0604020202020204" pitchFamily="34" charset="0"/>
                <a:ea typeface="黑体" panose="02010609060101010101" charset="-122"/>
                <a:sym typeface="+mn-ea"/>
              </a:rPr>
              <a:t>用英文和德文翻译到西方。凭三寸不烂之舌，向日本首相</a:t>
            </a:r>
            <a:r>
              <a:rPr lang="zh-CN" altLang="en-US" b="1" dirty="0">
                <a:solidFill>
                  <a:srgbClr val="FF0000"/>
                </a:solidFill>
                <a:latin typeface="Arial" panose="020B0604020202020204" pitchFamily="34" charset="0"/>
                <a:ea typeface="黑体" panose="02010609060101010101" charset="-122"/>
                <a:sym typeface="+mn-ea"/>
                <a:hlinkClick r:id="rId5" action="ppaction://hlinkfile"/>
              </a:rPr>
              <a:t>伊藤博文</a:t>
            </a:r>
            <a:r>
              <a:rPr lang="zh-CN" altLang="en-US" b="1" dirty="0">
                <a:solidFill>
                  <a:srgbClr val="FF0000"/>
                </a:solidFill>
                <a:latin typeface="Arial" panose="020B0604020202020204" pitchFamily="34" charset="0"/>
                <a:ea typeface="黑体" panose="02010609060101010101" charset="-122"/>
                <a:sym typeface="+mn-ea"/>
              </a:rPr>
              <a:t>大讲孔学，与文学大师</a:t>
            </a:r>
            <a:r>
              <a:rPr lang="zh-CN" altLang="en-US" b="1" dirty="0">
                <a:solidFill>
                  <a:srgbClr val="FF0000"/>
                </a:solidFill>
                <a:latin typeface="Arial" panose="020B0604020202020204" pitchFamily="34" charset="0"/>
                <a:ea typeface="黑体" panose="02010609060101010101" charset="-122"/>
                <a:sym typeface="+mn-ea"/>
                <a:hlinkClick r:id="rId6" action="ppaction://hlinkfile"/>
              </a:rPr>
              <a:t>列夫</a:t>
            </a:r>
            <a:r>
              <a:rPr lang="en-US" altLang="zh-CN" b="1">
                <a:solidFill>
                  <a:srgbClr val="FF0000"/>
                </a:solidFill>
                <a:latin typeface="Arial" panose="020B0604020202020204" pitchFamily="34" charset="0"/>
                <a:ea typeface="黑体" panose="02010609060101010101" charset="-122"/>
                <a:sym typeface="+mn-ea"/>
                <a:hlinkClick r:id="rId6" action="ppaction://hlinkfile"/>
              </a:rPr>
              <a:t>·</a:t>
            </a:r>
            <a:r>
              <a:rPr lang="zh-CN" altLang="en-US" b="1" dirty="0">
                <a:solidFill>
                  <a:srgbClr val="FF0000"/>
                </a:solidFill>
                <a:latin typeface="Arial" panose="020B0604020202020204" pitchFamily="34" charset="0"/>
                <a:ea typeface="黑体" panose="02010609060101010101" charset="-122"/>
                <a:sym typeface="+mn-ea"/>
                <a:hlinkClick r:id="rId6" action="ppaction://hlinkfile"/>
              </a:rPr>
              <a:t>托尔斯泰</a:t>
            </a:r>
            <a:r>
              <a:rPr lang="zh-CN" altLang="en-US" b="1" dirty="0">
                <a:solidFill>
                  <a:srgbClr val="FF0000"/>
                </a:solidFill>
                <a:latin typeface="Arial" panose="020B0604020202020204" pitchFamily="34" charset="0"/>
                <a:ea typeface="黑体" panose="02010609060101010101" charset="-122"/>
                <a:sym typeface="+mn-ea"/>
              </a:rPr>
              <a:t>书信来往，讨论世界文化和政坛局势，被印度圣雄</a:t>
            </a:r>
            <a:r>
              <a:rPr lang="zh-CN" altLang="en-US" b="1" dirty="0">
                <a:solidFill>
                  <a:srgbClr val="FF0000"/>
                </a:solidFill>
                <a:latin typeface="Arial" panose="020B0604020202020204" pitchFamily="34" charset="0"/>
                <a:ea typeface="黑体" panose="02010609060101010101" charset="-122"/>
                <a:sym typeface="+mn-ea"/>
                <a:hlinkClick r:id="rId7" action="ppaction://hlinkfile"/>
              </a:rPr>
              <a:t>甘地</a:t>
            </a:r>
            <a:r>
              <a:rPr lang="zh-CN" altLang="en-US" b="1" dirty="0">
                <a:solidFill>
                  <a:srgbClr val="FF0000"/>
                </a:solidFill>
                <a:latin typeface="Arial" panose="020B0604020202020204" pitchFamily="34" charset="0"/>
                <a:ea typeface="黑体" panose="02010609060101010101" charset="-122"/>
                <a:sym typeface="+mn-ea"/>
              </a:rPr>
              <a:t>称为“最尊贵的中国人”。</a:t>
            </a:r>
            <a:endParaRPr lang="zh-CN" altLang="en-US" b="1" dirty="0">
              <a:solidFill>
                <a:srgbClr val="FF0000"/>
              </a:solidFill>
              <a:latin typeface="Arial" panose="020B0604020202020204" pitchFamily="34" charset="0"/>
              <a:ea typeface="黑体" panose="02010609060101010101" charset="-122"/>
            </a:endParaRPr>
          </a:p>
          <a:p>
            <a:endParaRPr lang="zh-CN" altLang="en-US" dirty="0"/>
          </a:p>
          <a:p>
            <a:r>
              <a:rPr lang="zh-CN" altLang="en-US" dirty="0"/>
              <a:t>图中还有西装革履刚从国外留学回来的胡适，还有只有大专学历的鲁迅</a:t>
            </a:r>
            <a:r>
              <a:rPr lang="en-US" altLang="zh-CN" dirty="0"/>
              <a:t>……</a:t>
            </a:r>
            <a:endParaRPr lang="en-US" altLang="zh-CN" dirty="0"/>
          </a:p>
          <a:p>
            <a:endParaRPr lang="en-US" altLang="zh-CN" dirty="0"/>
          </a:p>
          <a:p>
            <a:pPr lvl="0"/>
            <a:r>
              <a:rPr lang="en-US" altLang="zh-CN" dirty="0">
                <a:sym typeface="+mn-ea"/>
              </a:rPr>
              <a:t>   </a:t>
            </a:r>
            <a:r>
              <a:rPr lang="zh-CN" altLang="en-US" dirty="0">
                <a:sym typeface="+mn-ea"/>
              </a:rPr>
              <a:t>师： 在当时的北大还可以看到这样的画面。这些人大都是蔡元培校长请来的教师。透过这幅油画，你能获得怎样的信息。</a:t>
            </a:r>
            <a:r>
              <a:rPr lang="en-US" altLang="zh-CN" dirty="0">
                <a:latin typeface="Arial" panose="020B0604020202020204" pitchFamily="34" charset="0"/>
                <a:sym typeface="+mn-ea"/>
              </a:rPr>
              <a:t>…………</a:t>
            </a:r>
            <a:endParaRPr lang="en-US" altLang="zh-CN" dirty="0"/>
          </a:p>
          <a:p>
            <a:pPr lvl="0"/>
            <a:r>
              <a:rPr lang="zh-CN" altLang="en-US" dirty="0">
                <a:sym typeface="+mn-ea"/>
              </a:rPr>
              <a:t>生：旧式的人物，如黄侃，刘师培、辜鸿鸣等，也有新思想的代表者：李大钊、陈独秀、胡适、及后来的鲁迅等。在北大的课堂上有新旧文化的交锋。蔡元培办学方针：兼容并包，思想自由。</a:t>
            </a:r>
            <a:endParaRPr lang="zh-CN" altLang="en-US" dirty="0"/>
          </a:p>
          <a:p>
            <a:pPr lvl="0"/>
            <a:r>
              <a:rPr lang="zh-CN" altLang="en-US" dirty="0">
                <a:sym typeface="+mn-ea"/>
              </a:rPr>
              <a:t>师：只要学有专长都可以来到北大的讲坛。北京大学出现了前所未有的学术自由、各派并存、百家争鸣的活跃局面。 朱自清正是在这些老师的教诲之下受到了启蒙。</a:t>
            </a:r>
            <a:endParaRPr lang="zh-CN" altLang="en-US" dirty="0"/>
          </a:p>
          <a:p>
            <a:endParaRPr lang="en-US" altLang="zh-CN" dirty="0"/>
          </a:p>
        </p:txBody>
      </p:sp>
      <p:sp>
        <p:nvSpPr>
          <p:cNvPr id="15364" name="灯片编号占位符 3"/>
          <p:cNvSpPr txBox="1">
            <a:spLocks noGrp="1" noChangeArrowheads="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lgn="r" eaLnBrk="1" hangingPunct="1">
              <a:spcBef>
                <a:spcPct val="0"/>
              </a:spcBef>
            </a:pPr>
            <a:fld id="{D5DC62B6-8371-474C-B470-8D8BD9F3BA02}" type="slidenum">
              <a:rPr lang="zh-CN" altLang="en-US">
                <a:latin typeface="Times New Roman" panose="02020603050405020304" pitchFamily="18" charset="0"/>
              </a:rPr>
            </a:fld>
            <a:endParaRPr lang="zh-CN"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p:cSld>
    <p:bg bwMode="auto">
      <p:bgPr>
        <a:solidFill>
          <a:schemeClr val="bg1"/>
        </a:solidFill>
        <a:effectLst/>
      </p:bgPr>
    </p:bg>
    <p:spTree>
      <p:nvGrpSpPr>
        <p:cNvPr id="1" name=""/>
        <p:cNvGrpSpPr/>
        <p:nvPr/>
      </p:nvGrpSpPr>
      <p:grpSpPr>
        <a:xfrm>
          <a:off x="0" y="0"/>
          <a:ext cx="0" cy="0"/>
          <a:chOff x="0" y="0"/>
          <a:chExt cx="0" cy="0"/>
        </a:xfrm>
      </p:grpSpPr>
      <p:sp>
        <p:nvSpPr>
          <p:cNvPr id="19458" name="幻灯片图像占位符 164865"/>
          <p:cNvSpPr>
            <a:spLocks noGrp="1" noRot="1" noChangeAspect="1" noChangeArrowheads="1" noTextEdit="1"/>
          </p:cNvSpPr>
          <p:nvPr>
            <p:ph type="sldImg" idx="4294967295"/>
          </p:nvPr>
        </p:nvSpPr>
        <p:spPr bwMode="auto">
          <a:ln>
            <a:solidFill>
              <a:srgbClr val="000000"/>
            </a:solidFill>
            <a:miter lim="800000"/>
          </a:ln>
        </p:spPr>
      </p:sp>
      <p:sp>
        <p:nvSpPr>
          <p:cNvPr id="19459" name="文本占位符 164866"/>
          <p:cNvSpPr>
            <a:spLocks noGrp="1" noRot="1" noChangeArrowheads="1"/>
          </p:cNvSpPr>
          <p:nvPr>
            <p:ph type="body" idx="4294967295"/>
          </p:nvPr>
        </p:nvSpPr>
        <p:spPr bwMode="auto">
          <a:noFill/>
          <a:extLst>
            <a:ext uri="{909E8E84-426E-40DD-AFC4-6F175D3DCCD1}">
              <a14:hiddenFill xmlns:a14="http://schemas.microsoft.com/office/drawing/2010/main">
                <a:solidFill>
                  <a:srgbClr val="FFFFFF"/>
                </a:solidFill>
              </a14:hiddenFill>
            </a:ext>
          </a:extLst>
        </p:spPr>
        <p:txBody>
          <a:bodyPr wrap="square" numCol="1" anchor="t" anchorCtr="0" compatLnSpc="1"/>
          <a:lstStyle/>
          <a:p>
            <a:r>
              <a:rPr lang="zh-CN" altLang="en-US"/>
              <a:t>很棒，辛亥革命虽然割掉了人们头上的辫子，但心中的辫子仍然存在，所以要提倡民主，及西方资产阶级民主理念。也就是我们所说的德先生</a:t>
            </a:r>
            <a:endParaRPr lang="zh-CN" altLang="en-US"/>
          </a:p>
        </p:txBody>
      </p:sp>
    </p:spTree>
  </p:cSld>
  <p:clrMapOvr>
    <a:overrideClrMapping bg1="lt1" tx1="dk1" bg2="lt2" tx2="dk2" accent1="accent1" accent2="accent2" accent3="accent3" accent4="accent4" accent5="accent5" accent6="accent6" hlink="hlink" folHlink="folHlink"/>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幻灯片图像占位符 223233"/>
          <p:cNvSpPr>
            <a:spLocks noGrp="1" noRot="1" noChangeAspect="1" noChangeArrowheads="1" noTextEdit="1"/>
          </p:cNvSpPr>
          <p:nvPr>
            <p:ph type="sldImg" idx="4294967295"/>
          </p:nvPr>
        </p:nvSpPr>
        <p:spPr bwMode="auto">
          <a:ln>
            <a:solidFill>
              <a:srgbClr val="000000"/>
            </a:solidFill>
            <a:miter lim="800000"/>
          </a:ln>
        </p:spPr>
      </p:sp>
      <p:sp>
        <p:nvSpPr>
          <p:cNvPr id="21507" name="文本占位符 223234"/>
          <p:cNvSpPr>
            <a:spLocks noGrp="1" noChangeArrowheads="1"/>
          </p:cNvSpPr>
          <p:nvPr>
            <p:ph type="body" idx="4294967295"/>
          </p:nvPr>
        </p:nvSpPr>
        <p:spPr bwMode="auto">
          <a:noFill/>
          <a:extLst>
            <a:ext uri="{909E8E84-426E-40DD-AFC4-6F175D3DCCD1}">
              <a14:hiddenFill xmlns:a14="http://schemas.microsoft.com/office/drawing/2010/main">
                <a:solidFill>
                  <a:srgbClr val="FFFFFF"/>
                </a:solidFill>
              </a14:hiddenFill>
            </a:ext>
          </a:extLst>
        </p:spPr>
        <p:txBody>
          <a:bodyPr wrap="square" numCol="1" anchor="t" anchorCtr="0" compatLnSpc="1"/>
          <a:lstStyle/>
          <a:p>
            <a:pPr algn="ctr" eaLnBrk="1" hangingPunct="1">
              <a:spcBef>
                <a:spcPct val="0"/>
              </a:spcBef>
            </a:pPr>
            <a:r>
              <a:rPr lang="zh-CN" altLang="en-US" b="1"/>
              <a:t>近代自然科学法则、科学精神</a:t>
            </a:r>
            <a:endParaRPr lang="zh-CN" altLang="en-US" b="1"/>
          </a:p>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solidFill>
                  <a:schemeClr val="bg2"/>
                </a:solidFill>
                <a:latin typeface="宋体" panose="02010600030101010101" pitchFamily="2" charset="-122"/>
                <a:ea typeface="宋体" panose="02010600030101010101" pitchFamily="2" charset="-122"/>
                <a:sym typeface="+mn-ea"/>
              </a:rPr>
              <a:t>对以 （</a:t>
            </a:r>
            <a:r>
              <a:rPr lang="zh-CN" altLang="en-US" b="1">
                <a:solidFill>
                  <a:srgbClr val="FFC000"/>
                </a:solidFill>
                <a:latin typeface="宋体" panose="02010600030101010101" pitchFamily="2" charset="-122"/>
                <a:ea typeface="宋体" panose="02010600030101010101" pitchFamily="2" charset="-122"/>
                <a:sym typeface="+mn-ea"/>
              </a:rPr>
              <a:t>孔子</a:t>
            </a:r>
            <a:r>
              <a:rPr lang="zh-CN" altLang="en-US">
                <a:solidFill>
                  <a:schemeClr val="bg2"/>
                </a:solidFill>
                <a:latin typeface="宋体" panose="02010600030101010101" pitchFamily="2" charset="-122"/>
                <a:ea typeface="宋体" panose="02010600030101010101" pitchFamily="2" charset="-122"/>
                <a:sym typeface="+mn-ea"/>
              </a:rPr>
              <a:t>）和（</a:t>
            </a:r>
            <a:r>
              <a:rPr lang="zh-CN" altLang="en-US" b="1">
                <a:solidFill>
                  <a:srgbClr val="FFC000"/>
                </a:solidFill>
                <a:latin typeface="宋体" panose="02010600030101010101" pitchFamily="2" charset="-122"/>
                <a:ea typeface="宋体" panose="02010600030101010101" pitchFamily="2" charset="-122"/>
                <a:sym typeface="+mn-ea"/>
              </a:rPr>
              <a:t>儒家学说</a:t>
            </a:r>
            <a:r>
              <a:rPr lang="zh-CN" altLang="en-US">
                <a:solidFill>
                  <a:schemeClr val="bg2"/>
                </a:solidFill>
                <a:latin typeface="宋体" panose="02010600030101010101" pitchFamily="2" charset="-122"/>
                <a:ea typeface="宋体" panose="02010600030101010101" pitchFamily="2" charset="-122"/>
                <a:sym typeface="+mn-ea"/>
              </a:rPr>
              <a:t>） 为代表、维护（</a:t>
            </a:r>
            <a:r>
              <a:rPr lang="zh-CN" altLang="en-US" b="1">
                <a:solidFill>
                  <a:srgbClr val="FFC000"/>
                </a:solidFill>
                <a:latin typeface="宋体" panose="02010600030101010101" pitchFamily="2" charset="-122"/>
                <a:ea typeface="宋体" panose="02010600030101010101" pitchFamily="2" charset="-122"/>
                <a:sym typeface="+mn-ea"/>
              </a:rPr>
              <a:t>封建专制制度</a:t>
            </a:r>
            <a:r>
              <a:rPr lang="zh-CN" altLang="en-US">
                <a:solidFill>
                  <a:schemeClr val="bg2"/>
                </a:solidFill>
                <a:latin typeface="宋体" panose="02010600030101010101" pitchFamily="2" charset="-122"/>
                <a:ea typeface="宋体" panose="02010600030101010101" pitchFamily="2" charset="-122"/>
                <a:sym typeface="+mn-ea"/>
              </a:rPr>
              <a:t>）的旧礼教旧道德发动了猛烈攻击，树起了“（</a:t>
            </a:r>
            <a:r>
              <a:rPr lang="zh-CN" altLang="zh-CN" b="1">
                <a:solidFill>
                  <a:srgbClr val="FFC000"/>
                </a:solidFill>
                <a:latin typeface="宋体" panose="02010600030101010101" pitchFamily="2" charset="-122"/>
                <a:ea typeface="宋体" panose="02010600030101010101" pitchFamily="2" charset="-122"/>
                <a:sym typeface="+mn-ea"/>
              </a:rPr>
              <a:t>打倒孔家店</a:t>
            </a:r>
            <a:r>
              <a:rPr lang="zh-CN" altLang="zh-CN">
                <a:solidFill>
                  <a:schemeClr val="bg2"/>
                </a:solidFill>
                <a:latin typeface="宋体" panose="02010600030101010101" pitchFamily="2" charset="-122"/>
                <a:ea typeface="宋体" panose="02010600030101010101" pitchFamily="2" charset="-122"/>
                <a:sym typeface="+mn-ea"/>
              </a:rPr>
              <a:t>）</a:t>
            </a:r>
            <a:r>
              <a:rPr lang="zh-CN" altLang="en-US">
                <a:solidFill>
                  <a:schemeClr val="bg2"/>
                </a:solidFill>
                <a:latin typeface="宋体" panose="02010600030101010101" pitchFamily="2" charset="-122"/>
                <a:ea typeface="宋体" panose="02010600030101010101" pitchFamily="2" charset="-122"/>
                <a:sym typeface="+mn-ea"/>
              </a:rPr>
              <a:t> ”的大旗，实质上是对统治中国几千年的（</a:t>
            </a:r>
            <a:r>
              <a:rPr lang="zh-CN" altLang="en-US" b="1">
                <a:solidFill>
                  <a:srgbClr val="FFC000"/>
                </a:solidFill>
                <a:latin typeface="宋体" panose="02010600030101010101" pitchFamily="2" charset="-122"/>
                <a:ea typeface="宋体" panose="02010600030101010101" pitchFamily="2" charset="-122"/>
                <a:sym typeface="+mn-ea"/>
              </a:rPr>
              <a:t>意识形态</a:t>
            </a:r>
            <a:r>
              <a:rPr lang="zh-CN" altLang="en-US">
                <a:solidFill>
                  <a:schemeClr val="bg2"/>
                </a:solidFill>
                <a:latin typeface="宋体" panose="02010600030101010101" pitchFamily="2" charset="-122"/>
                <a:ea typeface="宋体" panose="02010600030101010101" pitchFamily="2" charset="-122"/>
                <a:sym typeface="+mn-ea"/>
              </a:rPr>
              <a:t>）、（</a:t>
            </a:r>
            <a:r>
              <a:rPr lang="zh-CN" altLang="en-US" b="1">
                <a:solidFill>
                  <a:srgbClr val="FFC000"/>
                </a:solidFill>
                <a:latin typeface="宋体" panose="02010600030101010101" pitchFamily="2" charset="-122"/>
                <a:ea typeface="宋体" panose="02010600030101010101" pitchFamily="2" charset="-122"/>
                <a:sym typeface="+mn-ea"/>
              </a:rPr>
              <a:t>思想体系</a:t>
            </a:r>
            <a:r>
              <a:rPr lang="zh-CN" altLang="en-US">
                <a:solidFill>
                  <a:schemeClr val="bg2"/>
                </a:solidFill>
                <a:latin typeface="宋体" panose="02010600030101010101" pitchFamily="2" charset="-122"/>
                <a:ea typeface="宋体" panose="02010600030101010101" pitchFamily="2" charset="-122"/>
                <a:sym typeface="+mn-ea"/>
              </a:rPr>
              <a:t>）、的全面清算。其中，（</a:t>
            </a:r>
            <a:r>
              <a:rPr lang="zh-CN" altLang="en-US" b="1">
                <a:solidFill>
                  <a:srgbClr val="FFC000"/>
                </a:solidFill>
                <a:latin typeface="宋体" panose="02010600030101010101" pitchFamily="2" charset="-122"/>
                <a:ea typeface="宋体" panose="02010600030101010101" pitchFamily="2" charset="-122"/>
                <a:sym typeface="+mn-ea"/>
              </a:rPr>
              <a:t>鲁迅</a:t>
            </a:r>
            <a:r>
              <a:rPr lang="zh-CN" altLang="en-US">
                <a:solidFill>
                  <a:schemeClr val="bg2"/>
                </a:solidFill>
                <a:latin typeface="宋体" panose="02010600030101010101" pitchFamily="2" charset="-122"/>
                <a:ea typeface="宋体" panose="02010600030101010101" pitchFamily="2" charset="-122"/>
                <a:sym typeface="+mn-ea"/>
              </a:rPr>
              <a:t>）批判地最为猛烈，他利用文学作品深刻揭露 （</a:t>
            </a:r>
            <a:r>
              <a:rPr lang="zh-CN" altLang="en-US" b="1">
                <a:solidFill>
                  <a:srgbClr val="FFC000"/>
                </a:solidFill>
                <a:latin typeface="宋体" panose="02010600030101010101" pitchFamily="2" charset="-122"/>
                <a:ea typeface="宋体" panose="02010600030101010101" pitchFamily="2" charset="-122"/>
                <a:sym typeface="+mn-ea"/>
              </a:rPr>
              <a:t>封建制度</a:t>
            </a:r>
            <a:r>
              <a:rPr lang="zh-CN" altLang="en-US">
                <a:solidFill>
                  <a:schemeClr val="bg2"/>
                </a:solidFill>
                <a:latin typeface="宋体" panose="02010600030101010101" pitchFamily="2" charset="-122"/>
                <a:ea typeface="宋体" panose="02010600030101010101" pitchFamily="2" charset="-122"/>
                <a:sym typeface="+mn-ea"/>
              </a:rPr>
              <a:t>）和 （</a:t>
            </a:r>
            <a:r>
              <a:rPr lang="zh-CN" altLang="en-US" b="1">
                <a:solidFill>
                  <a:srgbClr val="FFC000"/>
                </a:solidFill>
                <a:latin typeface="宋体" panose="02010600030101010101" pitchFamily="2" charset="-122"/>
                <a:ea typeface="宋体" panose="02010600030101010101" pitchFamily="2" charset="-122"/>
                <a:sym typeface="+mn-ea"/>
              </a:rPr>
              <a:t>纲常礼教</a:t>
            </a:r>
            <a:r>
              <a:rPr lang="zh-CN" altLang="en-US">
                <a:solidFill>
                  <a:schemeClr val="bg2"/>
                </a:solidFill>
                <a:latin typeface="宋体" panose="02010600030101010101" pitchFamily="2" charset="-122"/>
                <a:ea typeface="宋体" panose="02010600030101010101" pitchFamily="2" charset="-122"/>
                <a:sym typeface="+mn-ea"/>
              </a:rPr>
              <a:t>） 的黑暗，他的第一篇白话小说《 </a:t>
            </a:r>
            <a:r>
              <a:rPr lang="zh-CN" altLang="en-US" b="1">
                <a:solidFill>
                  <a:schemeClr val="bg2"/>
                </a:solidFill>
                <a:latin typeface="宋体" panose="02010600030101010101" pitchFamily="2" charset="-122"/>
                <a:ea typeface="宋体" panose="02010600030101010101" pitchFamily="2" charset="-122"/>
                <a:sym typeface="+mn-ea"/>
              </a:rPr>
              <a:t>狂人日记</a:t>
            </a:r>
            <a:r>
              <a:rPr lang="zh-CN" altLang="en-US">
                <a:solidFill>
                  <a:schemeClr val="bg2"/>
                </a:solidFill>
                <a:latin typeface="宋体" panose="02010600030101010101" pitchFamily="2" charset="-122"/>
                <a:ea typeface="宋体" panose="02010600030101010101" pitchFamily="2" charset="-122"/>
                <a:sym typeface="+mn-ea"/>
              </a:rPr>
              <a:t> 》是中国现代小说的奠基之作，还发表《 </a:t>
            </a:r>
            <a:r>
              <a:rPr lang="zh-CN" altLang="en-US" b="1">
                <a:solidFill>
                  <a:schemeClr val="bg2"/>
                </a:solidFill>
                <a:latin typeface="宋体" panose="02010600030101010101" pitchFamily="2" charset="-122"/>
                <a:ea typeface="宋体" panose="02010600030101010101" pitchFamily="2" charset="-122"/>
                <a:sym typeface="+mn-ea"/>
              </a:rPr>
              <a:t>我之节烈观</a:t>
            </a:r>
            <a:r>
              <a:rPr lang="zh-CN" altLang="en-US">
                <a:solidFill>
                  <a:schemeClr val="bg2"/>
                </a:solidFill>
                <a:latin typeface="宋体" panose="02010600030101010101" pitchFamily="2" charset="-122"/>
                <a:ea typeface="宋体" panose="02010600030101010101" pitchFamily="2" charset="-122"/>
                <a:sym typeface="+mn-ea"/>
              </a:rPr>
              <a:t> 》揭露封建伦理道德的危害性。陈独秀也撰文批判传统的 （</a:t>
            </a:r>
            <a:r>
              <a:rPr lang="zh-CN" altLang="en-US" b="1">
                <a:solidFill>
                  <a:srgbClr val="FFC000"/>
                </a:solidFill>
                <a:latin typeface="宋体" panose="02010600030101010101" pitchFamily="2" charset="-122"/>
                <a:ea typeface="宋体" panose="02010600030101010101" pitchFamily="2" charset="-122"/>
                <a:sym typeface="+mn-ea"/>
              </a:rPr>
              <a:t>贞节</a:t>
            </a:r>
            <a:r>
              <a:rPr lang="zh-CN" altLang="en-US">
                <a:solidFill>
                  <a:schemeClr val="bg2"/>
                </a:solidFill>
                <a:latin typeface="宋体" panose="02010600030101010101" pitchFamily="2" charset="-122"/>
                <a:ea typeface="宋体" panose="02010600030101010101" pitchFamily="2" charset="-122"/>
                <a:sym typeface="+mn-ea"/>
              </a:rPr>
              <a:t>）观念，指出与资产阶级的  （</a:t>
            </a:r>
            <a:r>
              <a:rPr lang="zh-CN" altLang="en-US" b="1">
                <a:solidFill>
                  <a:srgbClr val="FFC000"/>
                </a:solidFill>
                <a:latin typeface="宋体" panose="02010600030101010101" pitchFamily="2" charset="-122"/>
                <a:ea typeface="宋体" panose="02010600030101010101" pitchFamily="2" charset="-122"/>
                <a:sym typeface="+mn-ea"/>
              </a:rPr>
              <a:t>人格独立观</a:t>
            </a:r>
            <a:r>
              <a:rPr lang="zh-CN" altLang="en-US">
                <a:solidFill>
                  <a:schemeClr val="bg2"/>
                </a:solidFill>
                <a:latin typeface="宋体" panose="02010600030101010101" pitchFamily="2" charset="-122"/>
                <a:ea typeface="宋体" panose="02010600030101010101" pitchFamily="2" charset="-122"/>
                <a:sym typeface="+mn-ea"/>
              </a:rPr>
              <a:t>）根本对立。 </a:t>
            </a:r>
            <a:endParaRPr lang="zh-CN" altLang="en-US">
              <a:solidFill>
                <a:schemeClr val="bg2"/>
              </a:solidFill>
              <a:latin typeface="宋体" panose="02010600030101010101" pitchFamily="2" charset="-122"/>
              <a:ea typeface="宋体" panose="02010600030101010101" pitchFamily="2" charset="-122"/>
            </a:endParaRPr>
          </a:p>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zh-CN" b="1" spc="150">
                <a:solidFill>
                  <a:srgbClr val="FFC000"/>
                </a:solidFill>
                <a:uFillTx/>
                <a:latin typeface="宋体" panose="02010600030101010101" pitchFamily="2" charset="-122"/>
                <a:ea typeface="宋体" panose="02010600030101010101" pitchFamily="2" charset="-122"/>
                <a:sym typeface="微软雅黑" panose="020B0503020204020204" charset="-122"/>
              </a:rPr>
              <a:t>要树立民主、科学的大旗就必须改造国民的灵魂。。</a:t>
            </a:r>
            <a:r>
              <a:rPr lang="zh-CN" altLang="zh-CN" b="1" spc="200">
                <a:solidFill>
                  <a:srgbClr val="FFC000"/>
                </a:solidFill>
                <a:effectLst>
                  <a:outerShdw blurRad="38100" dist="19050" dir="2700000" algn="tl" rotWithShape="0">
                    <a:schemeClr val="dk1">
                      <a:alpha val="40000"/>
                    </a:schemeClr>
                  </a:outerShdw>
                </a:effectLst>
                <a:uFillTx/>
                <a:latin typeface="+mj-ea"/>
                <a:ea typeface="隶书" pitchFamily="49" charset="-122"/>
                <a:cs typeface="+mj-cs"/>
                <a:sym typeface="+mn-ea"/>
              </a:rPr>
              <a:t>而要</a:t>
            </a:r>
            <a:r>
              <a:rPr lang="zh-CN" altLang="en-US" b="1" spc="200">
                <a:solidFill>
                  <a:srgbClr val="FFC000"/>
                </a:solidFill>
                <a:effectLst>
                  <a:outerShdw blurRad="38100" dist="19050" dir="2700000" algn="tl" rotWithShape="0">
                    <a:schemeClr val="dk1">
                      <a:alpha val="40000"/>
                    </a:schemeClr>
                  </a:outerShdw>
                </a:effectLst>
                <a:uFillTx/>
                <a:latin typeface="+mj-ea"/>
                <a:ea typeface="隶书" pitchFamily="49" charset="-122"/>
                <a:sym typeface="+mn-ea"/>
              </a:rPr>
              <a:t>重铸国魂就需要一定的载体，这就是语言文字</a:t>
            </a:r>
            <a:endParaRPr kumimoji="0" lang="zh-CN" altLang="en-US" b="1" i="0" u="none" strike="noStrike" kern="1200" cap="none" spc="200" normalizeH="0" baseline="0" noProof="1">
              <a:solidFill>
                <a:srgbClr val="FFC000"/>
              </a:solidFill>
              <a:effectLst>
                <a:outerShdw blurRad="38100" dist="19050" dir="2700000" algn="tl" rotWithShape="0">
                  <a:schemeClr val="dk1">
                    <a:alpha val="40000"/>
                  </a:schemeClr>
                </a:outerShdw>
              </a:effectLst>
              <a:uFillTx/>
              <a:latin typeface="+mj-ea"/>
              <a:ea typeface="隶书" pitchFamily="49" charset="-122"/>
              <a:cs typeface="+mn-cs"/>
              <a:sym typeface="+mn-ea"/>
            </a:endParaRPr>
          </a:p>
          <a:p>
            <a:endParaRPr kumimoji="0" lang="zh-CN" altLang="zh-CN" b="1" i="0" u="none" strike="noStrike" kern="1200" cap="none" spc="150" normalizeH="0" baseline="0" noProof="1">
              <a:solidFill>
                <a:srgbClr val="FFC000"/>
              </a:solidFill>
              <a:uFillTx/>
              <a:latin typeface="宋体" panose="02010600030101010101" pitchFamily="2" charset="-122"/>
              <a:ea typeface="宋体" panose="02010600030101010101" pitchFamily="2" charset="-122"/>
              <a:cs typeface="+mn-cs"/>
              <a:sym typeface="微软雅黑" panose="020B0503020204020204" charset="-122"/>
            </a:endParaRPr>
          </a:p>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pPr marL="171450" marR="0" indent="-171450" algn="l" defTabSz="685800" rtl="0" eaLnBrk="1" fontAlgn="auto" latinLnBrk="0" hangingPunct="1">
              <a:lnSpc>
                <a:spcPct val="130000"/>
              </a:lnSpc>
              <a:spcBef>
                <a:spcPts val="0"/>
              </a:spcBef>
              <a:spcAft>
                <a:spcPts val="1000"/>
              </a:spcAft>
              <a:buClrTx/>
              <a:buSzTx/>
              <a:buFont typeface="Arial" panose="020B0604020202020204" pitchFamily="34" charset="0"/>
              <a:buChar char="•"/>
            </a:pPr>
            <a:r>
              <a:rPr lang="zh-CN" altLang="en-US" b="1" spc="150">
                <a:uFillTx/>
                <a:latin typeface="Arial" panose="020B0604020202020204" pitchFamily="34" charset="0"/>
                <a:ea typeface="隶书" pitchFamily="49" charset="-122"/>
                <a:sym typeface="微软雅黑" panose="020B0503020204020204" charset="-122"/>
              </a:rPr>
              <a:t>山谷中的益母草，天旱无雨将枯槁。有位女子遭遗弃，内心叹息又苦恼。内心叹息又苦恼，嫁人不淑受煎熬。</a:t>
            </a:r>
            <a:endParaRPr kumimoji="0" lang="zh-CN" altLang="en-US" b="1" i="0" u="none" strike="noStrike" kern="1200" cap="none" spc="150" normalizeH="0" baseline="0" noProof="1">
              <a:solidFill>
                <a:schemeClr val="tx1"/>
              </a:solidFill>
              <a:uFillTx/>
              <a:latin typeface="Arial" panose="020B0604020202020204" pitchFamily="34" charset="0"/>
              <a:ea typeface="隶书" pitchFamily="49" charset="-122"/>
              <a:cs typeface="+mn-cs"/>
              <a:sym typeface="微软雅黑" panose="020B0503020204020204" charset="-122"/>
            </a:endParaRPr>
          </a:p>
          <a:p>
            <a:pPr marL="171450" marR="0" indent="-171450" algn="l" defTabSz="685800" rtl="0" eaLnBrk="1" fontAlgn="auto" latinLnBrk="0" hangingPunct="1">
              <a:lnSpc>
                <a:spcPct val="130000"/>
              </a:lnSpc>
              <a:spcBef>
                <a:spcPts val="0"/>
              </a:spcBef>
              <a:spcAft>
                <a:spcPts val="1000"/>
              </a:spcAft>
              <a:buClrTx/>
              <a:buSzTx/>
              <a:buFont typeface="Arial" panose="020B0604020202020204" pitchFamily="34" charset="0"/>
              <a:buChar char="•"/>
            </a:pPr>
            <a:r>
              <a:rPr lang="zh-CN" altLang="en-US" b="1" spc="150">
                <a:uFillTx/>
                <a:latin typeface="Arial" panose="020B0604020202020204" pitchFamily="34" charset="0"/>
                <a:ea typeface="隶书" pitchFamily="49" charset="-122"/>
                <a:sym typeface="微软雅黑" panose="020B0503020204020204" charset="-122"/>
              </a:rPr>
              <a:t>山谷中的益母草，天旱无雨将枯焦。有位女子遭遗弃，抚胸叹息又长啸。抚胸叹息又长啸，嫁人不淑多苦恼。</a:t>
            </a:r>
            <a:endParaRPr kumimoji="0" lang="zh-CN" altLang="en-US" b="1" i="0" u="none" strike="noStrike" kern="1200" cap="none" spc="150" normalizeH="0" baseline="0" noProof="1">
              <a:solidFill>
                <a:schemeClr val="tx1"/>
              </a:solidFill>
              <a:uFillTx/>
              <a:latin typeface="Arial" panose="020B0604020202020204" pitchFamily="34" charset="0"/>
              <a:ea typeface="隶书" pitchFamily="49" charset="-122"/>
              <a:cs typeface="+mn-cs"/>
              <a:sym typeface="微软雅黑" panose="020B0503020204020204" charset="-122"/>
            </a:endParaRPr>
          </a:p>
          <a:p>
            <a:pPr marL="171450" marR="0" indent="-171450" algn="l" defTabSz="685800" rtl="0" eaLnBrk="1" fontAlgn="auto" latinLnBrk="0" hangingPunct="1">
              <a:lnSpc>
                <a:spcPct val="130000"/>
              </a:lnSpc>
              <a:spcBef>
                <a:spcPts val="0"/>
              </a:spcBef>
              <a:spcAft>
                <a:spcPts val="1000"/>
              </a:spcAft>
              <a:buClrTx/>
              <a:buSzTx/>
              <a:buFont typeface="Arial" panose="020B0604020202020204" pitchFamily="34" charset="0"/>
              <a:buChar char="•"/>
            </a:pPr>
            <a:r>
              <a:rPr lang="zh-CN" altLang="en-US" b="1" spc="150">
                <a:uFillTx/>
                <a:latin typeface="Arial" panose="020B0604020202020204" pitchFamily="34" charset="0"/>
                <a:ea typeface="隶书" pitchFamily="49" charset="-122"/>
                <a:sym typeface="微软雅黑" panose="020B0503020204020204" charset="-122"/>
              </a:rPr>
              <a:t>山谷中的益母草，天旱无雨将枯焦。有位女子遭遗弃，抽噎哭泣泪不干。抽噎哭泣泪不干，悔恨莫及空长叹。</a:t>
            </a:r>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b="1" dirty="0">
                <a:solidFill>
                  <a:srgbClr val="0000CC"/>
                </a:solidFill>
                <a:latin typeface="黑体" panose="02010609060101010101" charset="-122"/>
                <a:ea typeface="黑体" panose="02010609060101010101" charset="-122"/>
                <a:sym typeface="+mn-ea"/>
              </a:rPr>
              <a:t>有一份辞职电文</a:t>
            </a:r>
            <a:r>
              <a:rPr lang="en-US" altLang="zh-CN" b="1" dirty="0">
                <a:solidFill>
                  <a:srgbClr val="0000CC"/>
                </a:solidFill>
                <a:latin typeface="黑体" panose="02010609060101010101" charset="-122"/>
                <a:ea typeface="黑体" panose="02010609060101010101" charset="-122"/>
                <a:sym typeface="+mn-ea"/>
              </a:rPr>
              <a:t>,</a:t>
            </a:r>
            <a:r>
              <a:rPr lang="zh-CN" altLang="en-US" b="1" dirty="0">
                <a:solidFill>
                  <a:srgbClr val="0000CC"/>
                </a:solidFill>
                <a:latin typeface="黑体" panose="02010609060101010101" charset="-122"/>
                <a:ea typeface="黑体" panose="02010609060101010101" charset="-122"/>
                <a:sym typeface="+mn-ea"/>
              </a:rPr>
              <a:t>文言文是这样写的：</a:t>
            </a:r>
            <a:endParaRPr lang="zh-CN" altLang="en-US" b="1" dirty="0">
              <a:solidFill>
                <a:srgbClr val="0000CC"/>
              </a:solidFill>
              <a:latin typeface="黑体" panose="02010609060101010101" charset="-122"/>
              <a:ea typeface="黑体" panose="02010609060101010101" charset="-122"/>
            </a:endParaRPr>
          </a:p>
          <a:p>
            <a:endParaRPr lang="zh-CN" altLang="en-US" b="1" dirty="0">
              <a:latin typeface="黑体" panose="02010609060101010101" charset="-122"/>
              <a:ea typeface="黑体" panose="02010609060101010101" charset="-122"/>
            </a:endParaRPr>
          </a:p>
          <a:p>
            <a:r>
              <a:rPr lang="zh-CN" altLang="en-US" b="1" dirty="0">
                <a:latin typeface="Arial" panose="020B0604020202020204" pitchFamily="34" charset="0"/>
                <a:ea typeface="黑体" panose="02010609060101010101" charset="-122"/>
                <a:sym typeface="+mn-ea"/>
              </a:rPr>
              <a:t>“</a:t>
            </a:r>
            <a:r>
              <a:rPr lang="zh-CN" altLang="en-US" b="1" dirty="0">
                <a:solidFill>
                  <a:srgbClr val="D60093"/>
                </a:solidFill>
                <a:latin typeface="黑体" panose="02010609060101010101" charset="-122"/>
                <a:ea typeface="黑体" panose="02010609060101010101" charset="-122"/>
                <a:sym typeface="+mn-ea"/>
              </a:rPr>
              <a:t>才学疏浅，恐难胜任，不堪从命</a:t>
            </a:r>
            <a:r>
              <a:rPr lang="zh-CN" altLang="en-US" b="1" dirty="0">
                <a:latin typeface="黑体" panose="02010609060101010101" charset="-122"/>
                <a:ea typeface="黑体" panose="02010609060101010101" charset="-122"/>
                <a:sym typeface="+mn-ea"/>
              </a:rPr>
              <a:t>。</a:t>
            </a:r>
            <a:r>
              <a:rPr lang="zh-CN" altLang="en-US" b="1" dirty="0">
                <a:latin typeface="Arial" panose="020B0604020202020204" pitchFamily="34" charset="0"/>
                <a:ea typeface="黑体" panose="02010609060101010101" charset="-122"/>
                <a:sym typeface="+mn-ea"/>
              </a:rPr>
              <a:t>”</a:t>
            </a:r>
            <a:r>
              <a:rPr lang="zh-CN" altLang="en-US" b="1" dirty="0">
                <a:latin typeface="黑体" panose="02010609060101010101" charset="-122"/>
                <a:ea typeface="黑体" panose="02010609060101010101" charset="-122"/>
                <a:sym typeface="+mn-ea"/>
              </a:rPr>
              <a:t> </a:t>
            </a:r>
            <a:br>
              <a:rPr lang="zh-CN" altLang="en-US" b="1" dirty="0">
                <a:latin typeface="黑体" panose="02010609060101010101" charset="-122"/>
                <a:ea typeface="黑体" panose="02010609060101010101" charset="-122"/>
                <a:sym typeface="+mn-ea"/>
              </a:rPr>
            </a:br>
            <a:r>
              <a:rPr lang="zh-CN" altLang="en-US" b="1" dirty="0">
                <a:latin typeface="黑体" panose="02010609060101010101" charset="-122"/>
                <a:ea typeface="黑体" panose="02010609060101010101" charset="-122"/>
                <a:sym typeface="+mn-ea"/>
              </a:rPr>
              <a:t>　　 </a:t>
            </a:r>
            <a:endParaRPr lang="zh-CN" altLang="en-US" b="1" dirty="0">
              <a:latin typeface="黑体" panose="02010609060101010101" charset="-122"/>
              <a:ea typeface="黑体" panose="02010609060101010101" charset="-122"/>
            </a:endParaRPr>
          </a:p>
          <a:p>
            <a:r>
              <a:rPr lang="zh-CN" altLang="en-US" b="1" dirty="0">
                <a:latin typeface="黑体" panose="02010609060101010101" charset="-122"/>
                <a:ea typeface="黑体" panose="02010609060101010101" charset="-122"/>
                <a:sym typeface="+mn-ea"/>
              </a:rPr>
              <a:t>胡适说，这份写得确实简练，仅用了</a:t>
            </a:r>
            <a:r>
              <a:rPr lang="en-US" altLang="zh-CN" b="1" i="1">
                <a:solidFill>
                  <a:srgbClr val="FF0000"/>
                </a:solidFill>
                <a:latin typeface="黑体" panose="02010609060101010101" charset="-122"/>
                <a:ea typeface="黑体" panose="02010609060101010101" charset="-122"/>
                <a:sym typeface="+mn-ea"/>
              </a:rPr>
              <a:t>12 </a:t>
            </a:r>
            <a:r>
              <a:rPr lang="zh-CN" altLang="en-US" b="1" dirty="0">
                <a:latin typeface="黑体" panose="02010609060101010101" charset="-122"/>
                <a:ea typeface="黑体" panose="02010609060101010101" charset="-122"/>
                <a:sym typeface="+mn-ea"/>
              </a:rPr>
              <a:t>个字。</a:t>
            </a:r>
            <a:endParaRPr lang="zh-CN" altLang="en-US" b="1" dirty="0">
              <a:latin typeface="黑体" panose="02010609060101010101" charset="-122"/>
              <a:ea typeface="黑体" panose="02010609060101010101" charset="-122"/>
            </a:endParaRPr>
          </a:p>
          <a:p>
            <a:r>
              <a:rPr lang="zh-CN" altLang="en-US" b="1" dirty="0">
                <a:latin typeface="黑体" panose="02010609060101010101" charset="-122"/>
                <a:ea typeface="黑体" panose="02010609060101010101" charset="-122"/>
                <a:sym typeface="+mn-ea"/>
              </a:rPr>
              <a:t>但我的白话电报却只用了</a:t>
            </a:r>
            <a:r>
              <a:rPr lang="en-US" altLang="zh-CN" b="1" i="1">
                <a:solidFill>
                  <a:srgbClr val="FF0000"/>
                </a:solidFill>
                <a:latin typeface="黑体" panose="02010609060101010101" charset="-122"/>
                <a:ea typeface="黑体" panose="02010609060101010101" charset="-122"/>
                <a:sym typeface="+mn-ea"/>
              </a:rPr>
              <a:t>5 </a:t>
            </a:r>
            <a:r>
              <a:rPr lang="zh-CN" altLang="en-US" b="1" dirty="0">
                <a:latin typeface="黑体" panose="02010609060101010101" charset="-122"/>
                <a:ea typeface="黑体" panose="02010609060101010101" charset="-122"/>
                <a:sym typeface="+mn-ea"/>
              </a:rPr>
              <a:t>个字：</a:t>
            </a:r>
            <a:endParaRPr lang="zh-CN" altLang="en-US" b="1" dirty="0">
              <a:latin typeface="黑体" panose="02010609060101010101" charset="-122"/>
              <a:ea typeface="黑体" panose="02010609060101010101" charset="-122"/>
            </a:endParaRPr>
          </a:p>
          <a:p>
            <a:r>
              <a:rPr lang="zh-CN" altLang="en-US" b="1" dirty="0">
                <a:latin typeface="黑体" panose="02010609060101010101" charset="-122"/>
                <a:ea typeface="黑体" panose="02010609060101010101" charset="-122"/>
                <a:sym typeface="+mn-ea"/>
              </a:rPr>
              <a:t>          </a:t>
            </a:r>
            <a:endParaRPr lang="zh-CN" altLang="en-US" b="1" dirty="0">
              <a:latin typeface="黑体" panose="02010609060101010101" charset="-122"/>
              <a:ea typeface="黑体" panose="02010609060101010101" charset="-122"/>
            </a:endParaRPr>
          </a:p>
          <a:p>
            <a:r>
              <a:rPr lang="zh-CN" altLang="en-US" b="1" dirty="0">
                <a:latin typeface="黑体" panose="02010609060101010101" charset="-122"/>
                <a:ea typeface="黑体" panose="02010609060101010101" charset="-122"/>
                <a:sym typeface="+mn-ea"/>
              </a:rPr>
              <a:t>           </a:t>
            </a:r>
            <a:r>
              <a:rPr lang="zh-CN" altLang="en-US" b="1" dirty="0">
                <a:latin typeface="Arial" panose="020B0604020202020204" pitchFamily="34" charset="0"/>
                <a:ea typeface="黑体" panose="02010609060101010101" charset="-122"/>
                <a:sym typeface="+mn-ea"/>
              </a:rPr>
              <a:t>“</a:t>
            </a:r>
            <a:r>
              <a:rPr lang="zh-CN" altLang="en-US" b="1" dirty="0">
                <a:solidFill>
                  <a:srgbClr val="D60093"/>
                </a:solidFill>
                <a:latin typeface="黑体" panose="02010609060101010101" charset="-122"/>
                <a:ea typeface="黑体" panose="02010609060101010101" charset="-122"/>
                <a:sym typeface="+mn-ea"/>
              </a:rPr>
              <a:t>干不了，谢谢</a:t>
            </a:r>
            <a:r>
              <a:rPr lang="zh-CN" altLang="en-US" b="1" dirty="0">
                <a:latin typeface="黑体" panose="02010609060101010101" charset="-122"/>
                <a:ea typeface="黑体" panose="02010609060101010101" charset="-122"/>
                <a:sym typeface="+mn-ea"/>
              </a:rPr>
              <a:t>。</a:t>
            </a:r>
            <a:r>
              <a:rPr lang="zh-CN" altLang="en-US" b="1" dirty="0">
                <a:latin typeface="Arial" panose="020B0604020202020204" pitchFamily="34" charset="0"/>
                <a:ea typeface="黑体" panose="02010609060101010101" charset="-122"/>
                <a:sym typeface="+mn-ea"/>
              </a:rPr>
              <a:t>”</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E3C7D52A-557E-4604-8052-FC218740D88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E7660B-AFA0-42DC-BF37-3B8B95B3CF3D}"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3C7D52A-557E-4604-8052-FC218740D88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E7660B-AFA0-42DC-BF37-3B8B95B3CF3D}"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3C7D52A-557E-4604-8052-FC218740D88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E7660B-AFA0-42DC-BF37-3B8B95B3CF3D}"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noProof="1"/>
              <a:t>单击此处编辑母版标题样式</a:t>
            </a:r>
            <a:endParaRPr lang="zh-CN" altLang="en-US" noProof="1"/>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noProof="1"/>
              <a:t>单击此处编辑母版副标题样式</a:t>
            </a:r>
            <a:endParaRPr lang="zh-CN" altLang="en-US" noProof="1"/>
          </a:p>
        </p:txBody>
      </p:sp>
      <p:sp>
        <p:nvSpPr>
          <p:cNvPr id="4" name="日期占位符 3"/>
          <p:cNvSpPr>
            <a:spLocks noGrp="1"/>
          </p:cNvSpPr>
          <p:nvPr>
            <p:ph type="dt" sz="half" idx="10"/>
          </p:nvPr>
        </p:nvSpPr>
        <p:spPr/>
        <p:txBody>
          <a:bodyPr/>
          <a:lstStyle>
            <a:lvl1pPr>
              <a:defRPr/>
            </a:lvl1pPr>
          </a:lstStyle>
          <a:p>
            <a:pPr>
              <a:defRPr/>
            </a:pPr>
            <a:fld id="{E8850436-6959-4FC7-9C44-ECA2AE5501CF}"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2F4D47F7-38B5-4AF8-BCCE-DC6CD13DA0C4}" type="slidenum">
              <a:rPr lang="zh-CN" altLang="en-US"/>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idx="1"/>
          </p:nvPr>
        </p:nvSpPr>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日期占位符 3"/>
          <p:cNvSpPr>
            <a:spLocks noGrp="1"/>
          </p:cNvSpPr>
          <p:nvPr>
            <p:ph type="dt" sz="half" idx="10"/>
          </p:nvPr>
        </p:nvSpPr>
        <p:spPr/>
        <p:txBody>
          <a:bodyPr/>
          <a:lstStyle>
            <a:lvl1pPr>
              <a:defRPr/>
            </a:lvl1pPr>
          </a:lstStyle>
          <a:p>
            <a:pPr>
              <a:defRPr/>
            </a:pPr>
            <a:fld id="{68E2E1BE-ED68-4563-B729-C906A23AFDB1}"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2AFC473D-7177-41F0-9E53-2EE4134A975A}" type="slidenum">
              <a:rPr lang="zh-CN" altLang="en-US"/>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noProof="1"/>
              <a:t>单击此处编辑母版文本样式</a:t>
            </a:r>
            <a:endParaRPr lang="zh-CN" altLang="en-US" noProof="1"/>
          </a:p>
        </p:txBody>
      </p:sp>
      <p:sp>
        <p:nvSpPr>
          <p:cNvPr id="4" name="日期占位符 3"/>
          <p:cNvSpPr>
            <a:spLocks noGrp="1"/>
          </p:cNvSpPr>
          <p:nvPr>
            <p:ph type="dt" sz="half" idx="10"/>
          </p:nvPr>
        </p:nvSpPr>
        <p:spPr/>
        <p:txBody>
          <a:bodyPr/>
          <a:lstStyle>
            <a:lvl1pPr>
              <a:defRPr/>
            </a:lvl1pPr>
          </a:lstStyle>
          <a:p>
            <a:pPr>
              <a:defRPr/>
            </a:pPr>
            <a:fld id="{10007A11-F2DD-4184-BE80-9692F4528C6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8164570D-A761-4C7D-A417-0E9423C58193}" type="slidenum">
              <a:rPr lang="zh-CN" altLang="en-US"/>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内容占位符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5" name="日期占位符 3"/>
          <p:cNvSpPr>
            <a:spLocks noGrp="1"/>
          </p:cNvSpPr>
          <p:nvPr>
            <p:ph type="dt" sz="half" idx="10"/>
          </p:nvPr>
        </p:nvSpPr>
        <p:spPr/>
        <p:txBody>
          <a:bodyPr/>
          <a:lstStyle>
            <a:lvl1pPr>
              <a:defRPr/>
            </a:lvl1pPr>
          </a:lstStyle>
          <a:p>
            <a:pPr>
              <a:defRPr/>
            </a:pPr>
            <a:fld id="{2E9B1044-2F25-4432-839D-B6E55B3C5F6E}" type="datetimeFigureOut">
              <a:rPr lang="zh-CN" altLang="en-US"/>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3ACA188F-0D07-4B82-A4B0-807D889ACBE6}" type="slidenum">
              <a:rPr lang="zh-CN" altLang="en-US"/>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endParaRPr lang="zh-CN" altLang="en-US" noProof="1"/>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endParaRPr lang="zh-CN" altLang="en-US" noProof="1"/>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7" name="日期占位符 3"/>
          <p:cNvSpPr>
            <a:spLocks noGrp="1"/>
          </p:cNvSpPr>
          <p:nvPr>
            <p:ph type="dt" sz="half" idx="10"/>
          </p:nvPr>
        </p:nvSpPr>
        <p:spPr/>
        <p:txBody>
          <a:bodyPr/>
          <a:lstStyle>
            <a:lvl1pPr>
              <a:defRPr/>
            </a:lvl1pPr>
          </a:lstStyle>
          <a:p>
            <a:pPr>
              <a:defRPr/>
            </a:pPr>
            <a:fld id="{22D4A1A1-1886-4D85-BBD6-1EA88F064892}" type="datetimeFigureOut">
              <a:rPr lang="zh-CN" altLang="en-US"/>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99CA7A03-AD84-4C88-B72A-F6F1B9091796}" type="slidenum">
              <a:rPr lang="zh-CN" altLang="en-US"/>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日期占位符 3"/>
          <p:cNvSpPr>
            <a:spLocks noGrp="1"/>
          </p:cNvSpPr>
          <p:nvPr>
            <p:ph type="dt" sz="half" idx="10"/>
          </p:nvPr>
        </p:nvSpPr>
        <p:spPr/>
        <p:txBody>
          <a:bodyPr/>
          <a:lstStyle>
            <a:lvl1pPr>
              <a:defRPr/>
            </a:lvl1pPr>
          </a:lstStyle>
          <a:p>
            <a:pPr>
              <a:defRPr/>
            </a:pPr>
            <a:fld id="{63018F97-6818-4F84-A8F6-1D29B6FA83FF}" type="datetimeFigureOut">
              <a:rPr lang="zh-CN" altLang="en-US"/>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8F6255F6-A5B6-4F01-8D51-215932638AD0}" type="slidenum">
              <a:rPr lang="zh-CN" altLang="en-US"/>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770943BC-5F56-4557-9AE1-757938A55DE2}" type="datetimeFigureOut">
              <a:rPr lang="zh-CN" altLang="en-US"/>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F75E347A-138E-45B6-B517-FF6A2744695F}" type="slidenum">
              <a:rPr lang="zh-CN" altLang="en-US"/>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noProof="1"/>
              <a:t>单击此处编辑母版标题样式</a:t>
            </a:r>
            <a:endParaRPr lang="zh-CN" altLang="en-US" noProof="1"/>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a:t>单击此处编辑母版文本样式</a:t>
            </a:r>
            <a:endParaRPr lang="zh-CN" altLang="en-US" noProof="1"/>
          </a:p>
        </p:txBody>
      </p:sp>
      <p:sp>
        <p:nvSpPr>
          <p:cNvPr id="5" name="日期占位符 3"/>
          <p:cNvSpPr>
            <a:spLocks noGrp="1"/>
          </p:cNvSpPr>
          <p:nvPr>
            <p:ph type="dt" sz="half" idx="10"/>
          </p:nvPr>
        </p:nvSpPr>
        <p:spPr/>
        <p:txBody>
          <a:bodyPr/>
          <a:lstStyle>
            <a:lvl1pPr>
              <a:defRPr/>
            </a:lvl1pPr>
          </a:lstStyle>
          <a:p>
            <a:pPr>
              <a:defRPr/>
            </a:pPr>
            <a:fld id="{66D8B71F-E1EF-43A5-93F2-EF9CDD1F3DF5}" type="datetimeFigureOut">
              <a:rPr lang="zh-CN" altLang="en-US"/>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5A83C6C5-34A0-446F-B7EF-F031271FFDD4}" type="slidenum">
              <a:rPr lang="zh-CN" altLang="en-US"/>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3C7D52A-557E-4604-8052-FC218740D88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E7660B-AFA0-42DC-BF37-3B8B95B3CF3D}"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noProof="1"/>
              <a:t>单击此处编辑母版标题样式</a:t>
            </a:r>
            <a:endParaRPr lang="zh-CN" altLang="en-US" noProof="1"/>
          </a:p>
        </p:txBody>
      </p:sp>
      <p:sp>
        <p:nvSpPr>
          <p:cNvPr id="3" name="图片占位符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a:t>单击此处编辑母版文本样式</a:t>
            </a:r>
            <a:endParaRPr lang="zh-CN" altLang="en-US" noProof="1"/>
          </a:p>
        </p:txBody>
      </p:sp>
      <p:sp>
        <p:nvSpPr>
          <p:cNvPr id="5" name="日期占位符 3"/>
          <p:cNvSpPr>
            <a:spLocks noGrp="1"/>
          </p:cNvSpPr>
          <p:nvPr>
            <p:ph type="dt" sz="half" idx="10"/>
          </p:nvPr>
        </p:nvSpPr>
        <p:spPr/>
        <p:txBody>
          <a:bodyPr/>
          <a:lstStyle>
            <a:lvl1pPr>
              <a:defRPr/>
            </a:lvl1pPr>
          </a:lstStyle>
          <a:p>
            <a:pPr>
              <a:defRPr/>
            </a:pPr>
            <a:fld id="{99CF6D5A-D93D-475A-8F3B-629F73FE71E0}" type="datetimeFigureOut">
              <a:rPr lang="zh-CN" altLang="en-US"/>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B7E90343-8A8D-4943-9603-644440AB0E6E}" type="slidenum">
              <a:rPr lang="zh-CN" altLang="en-US"/>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日期占位符 3"/>
          <p:cNvSpPr>
            <a:spLocks noGrp="1"/>
          </p:cNvSpPr>
          <p:nvPr>
            <p:ph type="dt" sz="half" idx="10"/>
          </p:nvPr>
        </p:nvSpPr>
        <p:spPr/>
        <p:txBody>
          <a:bodyPr/>
          <a:lstStyle>
            <a:lvl1pPr>
              <a:defRPr/>
            </a:lvl1pPr>
          </a:lstStyle>
          <a:p>
            <a:pPr>
              <a:defRPr/>
            </a:pPr>
            <a:fld id="{0725EBF9-1C4B-469B-926D-EBFA202C2BD8}"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1965EE76-3D96-4E73-A5F7-F71F30B0525B}" type="slidenum">
              <a:rPr lang="zh-CN" altLang="en-US"/>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p:spPr>
        <p:txBody>
          <a:bodyPr vert="eaVert"/>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a:xfrm>
            <a:off x="609600" y="274639"/>
            <a:ext cx="8026400" cy="5851525"/>
          </a:xfrm>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日期占位符 3"/>
          <p:cNvSpPr>
            <a:spLocks noGrp="1"/>
          </p:cNvSpPr>
          <p:nvPr>
            <p:ph type="dt" sz="half" idx="10"/>
          </p:nvPr>
        </p:nvSpPr>
        <p:spPr/>
        <p:txBody>
          <a:bodyPr/>
          <a:lstStyle>
            <a:lvl1pPr>
              <a:defRPr/>
            </a:lvl1pPr>
          </a:lstStyle>
          <a:p>
            <a:pPr>
              <a:defRPr/>
            </a:pPr>
            <a:fld id="{9B5D55FF-36B2-4340-8217-C20C5ED57E63}"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9F34740D-4B32-47BC-BD79-A2FF8D21C1DE}" type="slidenum">
              <a:rPr lang="zh-CN" altLang="en-US"/>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609600" y="274639"/>
            <a:ext cx="10972800" cy="5851525"/>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3" name="日期占位符 3"/>
          <p:cNvSpPr>
            <a:spLocks noGrp="1"/>
          </p:cNvSpPr>
          <p:nvPr>
            <p:ph type="dt" sz="half" idx="10"/>
          </p:nvPr>
        </p:nvSpPr>
        <p:spPr/>
        <p:txBody>
          <a:bodyPr/>
          <a:lstStyle>
            <a:lvl1pPr>
              <a:defRPr/>
            </a:lvl1pPr>
          </a:lstStyle>
          <a:p>
            <a:pPr>
              <a:defRPr/>
            </a:pPr>
            <a:fld id="{EBFC9ED9-F8CA-4E6F-A4DF-FFF40F8553D0}" type="datetimeFigureOut">
              <a:rPr lang="zh-CN" altLang="en-US"/>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F2C36DCF-1828-45E7-8042-39B39F226F25}" type="slidenum">
              <a:rPr lang="zh-CN" altLang="en-US"/>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E3C7D52A-557E-4604-8052-FC218740D88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E7660B-AFA0-42DC-BF37-3B8B95B3CF3D}" type="slidenum">
              <a:rPr lang="zh-CN" altLang="en-US" smtClean="0"/>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3C7D52A-557E-4604-8052-FC218740D88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E7660B-AFA0-42DC-BF37-3B8B95B3CF3D}" type="slidenum">
              <a:rPr lang="zh-CN" altLang="en-US" smtClean="0"/>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E3C7D52A-557E-4604-8052-FC218740D88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E7660B-AFA0-42DC-BF37-3B8B95B3CF3D}" type="slidenum">
              <a:rPr lang="zh-CN" altLang="en-US" smtClean="0"/>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E3C7D52A-557E-4604-8052-FC218740D88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1E7660B-AFA0-42DC-BF37-3B8B95B3CF3D}" type="slidenum">
              <a:rPr lang="zh-CN" altLang="en-US" smtClean="0"/>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E3C7D52A-557E-4604-8052-FC218740D883}"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1E7660B-AFA0-42DC-BF37-3B8B95B3CF3D}" type="slidenum">
              <a:rPr lang="zh-CN" altLang="en-US" smtClean="0"/>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E3C7D52A-557E-4604-8052-FC218740D883}"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1E7660B-AFA0-42DC-BF37-3B8B95B3CF3D}"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E3C7D52A-557E-4604-8052-FC218740D88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E7660B-AFA0-42DC-BF37-3B8B95B3CF3D}"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3C7D52A-557E-4604-8052-FC218740D883}"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1E7660B-AFA0-42DC-BF37-3B8B95B3CF3D}" type="slidenum">
              <a:rPr lang="zh-CN" altLang="en-US" smtClean="0"/>
            </a:fld>
            <a:endParaRPr lang="zh-CN" alt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3C7D52A-557E-4604-8052-FC218740D88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1E7660B-AFA0-42DC-BF37-3B8B95B3CF3D}" type="slidenum">
              <a:rPr lang="zh-CN" altLang="en-US" smtClean="0"/>
            </a:fld>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3C7D52A-557E-4604-8052-FC218740D88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1E7660B-AFA0-42DC-BF37-3B8B95B3CF3D}" type="slidenum">
              <a:rPr lang="zh-CN" altLang="en-US" smtClean="0"/>
            </a:fld>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3C7D52A-557E-4604-8052-FC218740D88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E7660B-AFA0-42DC-BF37-3B8B95B3CF3D}" type="slidenum">
              <a:rPr lang="zh-CN" altLang="en-US" smtClean="0"/>
            </a:fld>
            <a:endParaRPr lang="zh-CN" alt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3C7D52A-557E-4604-8052-FC218740D88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E7660B-AFA0-42DC-BF37-3B8B95B3CF3D}"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E3C7D52A-557E-4604-8052-FC218740D88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1E7660B-AFA0-42DC-BF37-3B8B95B3CF3D}"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E3C7D52A-557E-4604-8052-FC218740D883}"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1E7660B-AFA0-42DC-BF37-3B8B95B3CF3D}"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E3C7D52A-557E-4604-8052-FC218740D883}"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1E7660B-AFA0-42DC-BF37-3B8B95B3CF3D}"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3C7D52A-557E-4604-8052-FC218740D883}"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1E7660B-AFA0-42DC-BF37-3B8B95B3CF3D}"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3C7D52A-557E-4604-8052-FC218740D88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1E7660B-AFA0-42DC-BF37-3B8B95B3CF3D}"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3C7D52A-557E-4604-8052-FC218740D88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1E7660B-AFA0-42DC-BF37-3B8B95B3CF3D}"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3" Type="http://schemas.openxmlformats.org/officeDocument/2006/relationships/theme" Target="../theme/theme2.xml"/><Relationship Id="rId12" Type="http://schemas.openxmlformats.org/officeDocument/2006/relationships/slideLayout" Target="../slideLayouts/slideLayout2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2.xml"/><Relationship Id="rId8" Type="http://schemas.openxmlformats.org/officeDocument/2006/relationships/slideLayout" Target="../slideLayouts/slideLayout31.xml"/><Relationship Id="rId7" Type="http://schemas.openxmlformats.org/officeDocument/2006/relationships/slideLayout" Target="../slideLayouts/slideLayout30.xml"/><Relationship Id="rId6" Type="http://schemas.openxmlformats.org/officeDocument/2006/relationships/slideLayout" Target="../slideLayouts/slideLayout29.xml"/><Relationship Id="rId5" Type="http://schemas.openxmlformats.org/officeDocument/2006/relationships/slideLayout" Target="../slideLayouts/slideLayout28.xml"/><Relationship Id="rId4" Type="http://schemas.openxmlformats.org/officeDocument/2006/relationships/slideLayout" Target="../slideLayouts/slideLayout27.xml"/><Relationship Id="rId3" Type="http://schemas.openxmlformats.org/officeDocument/2006/relationships/slideLayout" Target="../slideLayouts/slideLayout26.xml"/><Relationship Id="rId2" Type="http://schemas.openxmlformats.org/officeDocument/2006/relationships/slideLayout" Target="../slideLayouts/slideLayout25.xml"/><Relationship Id="rId12" Type="http://schemas.openxmlformats.org/officeDocument/2006/relationships/theme" Target="../theme/theme3.xml"/><Relationship Id="rId11" Type="http://schemas.openxmlformats.org/officeDocument/2006/relationships/slideLayout" Target="../slideLayouts/slideLayout34.xml"/><Relationship Id="rId10" Type="http://schemas.openxmlformats.org/officeDocument/2006/relationships/slideLayout" Target="../slideLayouts/slideLayout33.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C7D52A-557E-4604-8052-FC218740D883}"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E7660B-AFA0-42DC-BF37-3B8B95B3CF3D}"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noChangeArrowheads="1"/>
          </p:cNvSpPr>
          <p:nvPr>
            <p:ph type="title" idx="4294967295"/>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文本占位符 2"/>
          <p:cNvSpPr>
            <a:spLocks noGrp="1" noChangeArrowheads="1"/>
          </p:cNvSpPr>
          <p:nvPr>
            <p:ph type="body" idx="9"/>
          </p:nvPr>
        </p:nvSpPr>
        <p:spPr bwMode="auto">
          <a:xfrm>
            <a:off x="609600" y="1600201"/>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eaLnBrk="1" fontAlgn="auto" hangingPunct="1">
              <a:spcBef>
                <a:spcPts val="0"/>
              </a:spcBef>
              <a:spcAft>
                <a:spcPts val="0"/>
              </a:spcAft>
              <a:buFontTx/>
              <a:buNone/>
              <a:defRPr sz="1200">
                <a:solidFill>
                  <a:schemeClr val="tx1">
                    <a:tint val="75000"/>
                  </a:schemeClr>
                </a:solidFill>
                <a:latin typeface="+mn-lt"/>
                <a:ea typeface="+mn-ea"/>
              </a:defRPr>
            </a:lvl1pPr>
          </a:lstStyle>
          <a:p>
            <a:pPr>
              <a:defRPr/>
            </a:pPr>
            <a:fld id="{8B6290F0-CFE2-421D-ABF2-65EBD93AF180}" type="datetimeFigureOut">
              <a:rPr lang="zh-CN" altLang="en-US"/>
            </a:fld>
            <a:endParaRPr lang="zh-CN" altLang="en-US"/>
          </a:p>
        </p:txBody>
      </p:sp>
      <p:sp>
        <p:nvSpPr>
          <p:cNvPr id="5" name="页脚占位符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eaLnBrk="1" fontAlgn="auto" hangingPunct="1">
              <a:spcBef>
                <a:spcPts val="0"/>
              </a:spcBef>
              <a:spcAft>
                <a:spcPts val="0"/>
              </a:spcAft>
              <a:buFontTx/>
              <a:buNone/>
              <a:defRPr sz="12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8737600" y="6356351"/>
            <a:ext cx="2844800" cy="365125"/>
          </a:xfrm>
          <a:prstGeom prst="rect">
            <a:avLst/>
          </a:prstGeom>
        </p:spPr>
        <p:txBody>
          <a:bodyPr vert="horz" wrap="square" lIns="91440" tIns="45720" rIns="91440" bIns="45720" numCol="1" anchor="ctr" anchorCtr="0" compatLnSpc="1"/>
          <a:lstStyle>
            <a:lvl1pPr algn="r" eaLnBrk="1" hangingPunct="1">
              <a:buFont typeface="Arial" panose="020B0604020202020204" pitchFamily="34" charset="0"/>
              <a:buNone/>
              <a:defRPr sz="1200">
                <a:solidFill>
                  <a:srgbClr val="898989"/>
                </a:solidFill>
              </a:defRPr>
            </a:lvl1pPr>
          </a:lstStyle>
          <a:p>
            <a:pPr>
              <a:defRPr/>
            </a:pPr>
            <a:fld id="{5CB51364-9F7C-4A15-9FCB-A11DCC970E7F}" type="slidenum">
              <a:rPr lang="zh-CN" altLang="en-US"/>
            </a:fld>
            <a:endParaRPr lang="zh-CN" altLang="en-US"/>
          </a:p>
        </p:txBody>
      </p:sp>
      <p:sp>
        <p:nvSpPr>
          <p:cNvPr id="1031" name="圆角矩形 9"/>
          <p:cNvSpPr>
            <a:spLocks noChangeArrowheads="1"/>
          </p:cNvSpPr>
          <p:nvPr/>
        </p:nvSpPr>
        <p:spPr bwMode="auto">
          <a:xfrm>
            <a:off x="406401" y="328613"/>
            <a:ext cx="11377084" cy="6197600"/>
          </a:xfrm>
          <a:prstGeom prst="roundRect">
            <a:avLst>
              <a:gd name="adj" fmla="val 2079"/>
            </a:avLst>
          </a:prstGeom>
          <a:gradFill rotWithShape="1">
            <a:gsLst>
              <a:gs pos="0">
                <a:srgbClr val="FFFFFF"/>
              </a:gs>
              <a:gs pos="98000">
                <a:srgbClr val="FFFFFF"/>
              </a:gs>
              <a:gs pos="99055">
                <a:srgbClr val="F7F7F7"/>
              </a:gs>
              <a:gs pos="100000">
                <a:srgbClr val="DADADA"/>
              </a:gs>
            </a:gsLst>
            <a:lin ang="5400000" scaled="1"/>
          </a:gradFill>
          <a:ln w="2000" cap="rnd">
            <a:solidFill>
              <a:srgbClr val="A4A3A3"/>
            </a:solidFill>
            <a:round/>
          </a:ln>
          <a:effectLst>
            <a:outerShdw dist="50800" dir="5400000" algn="tl" rotWithShape="0">
              <a:srgbClr val="000000">
                <a:alpha val="25000"/>
              </a:srgbClr>
            </a:outerShdw>
          </a:effectLst>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defRPr/>
            </a:pPr>
            <a:endParaRPr lang="en-US" altLang="zh-CN" sz="4000" b="1">
              <a:solidFill>
                <a:srgbClr val="FFFFFF"/>
              </a:solidFill>
              <a:latin typeface="Verdana" panose="020B0604030504040204" pitchFamily="34" charset="0"/>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2pPr>
      <a:lvl3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3pPr>
      <a:lvl4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4pPr>
      <a:lvl5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5pPr>
      <a:lvl6pPr marL="4572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6pPr>
      <a:lvl7pPr marL="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7pPr>
      <a:lvl8pPr marL="13716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8pPr>
      <a:lvl9pPr marL="18288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C7D52A-557E-4604-8052-FC218740D883}"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E7660B-AFA0-42DC-BF37-3B8B95B3CF3D}"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26.jpeg"/></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18.xml"/><Relationship Id="rId4" Type="http://schemas.openxmlformats.org/officeDocument/2006/relationships/audio" Target="../media/audio1.wav"/><Relationship Id="rId3" Type="http://schemas.openxmlformats.org/officeDocument/2006/relationships/image" Target="../media/image11.jpeg"/><Relationship Id="rId2" Type="http://schemas.openxmlformats.org/officeDocument/2006/relationships/image" Target="../media/image5.GIF"/><Relationship Id="rId1" Type="http://schemas.openxmlformats.org/officeDocument/2006/relationships/image" Target="../media/image27.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image" Target="../media/image28.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image" Target="../media/image29.jpe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4.xml"/><Relationship Id="rId3" Type="http://schemas.microsoft.com/office/2007/relationships/hdphoto" Target="../media/image32.wdp"/><Relationship Id="rId2" Type="http://schemas.openxmlformats.org/officeDocument/2006/relationships/image" Target="../media/image31.png"/><Relationship Id="rId1" Type="http://schemas.openxmlformats.org/officeDocument/2006/relationships/image" Target="../media/image30.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3.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34.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hyperlink" Target="&#21271;&#20140;&#22823;&#23398;&#65306;&#26032;&#26087;&#25991;&#21270;&#20043;&#20105;.mp4" TargetMode="External"/><Relationship Id="rId1" Type="http://schemas.openxmlformats.org/officeDocument/2006/relationships/slide" Target="slide2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image" Target="../media/image35.jpe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22.xml.rels><?xml version="1.0" encoding="UTF-8" standalone="yes"?>
<Relationships xmlns="http://schemas.openxmlformats.org/package/2006/relationships"><Relationship Id="rId5" Type="http://schemas.openxmlformats.org/officeDocument/2006/relationships/slideLayout" Target="../slideLayouts/slideLayout18.xml"/><Relationship Id="rId4" Type="http://schemas.openxmlformats.org/officeDocument/2006/relationships/audio" Target="../media/audio1.wav"/><Relationship Id="rId3" Type="http://schemas.openxmlformats.org/officeDocument/2006/relationships/image" Target="../media/image11.jpeg"/><Relationship Id="rId2" Type="http://schemas.openxmlformats.org/officeDocument/2006/relationships/image" Target="../media/image5.GIF"/><Relationship Id="rId1" Type="http://schemas.openxmlformats.org/officeDocument/2006/relationships/image" Target="../media/image36.jpe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7.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38.png"/></Relationships>
</file>

<file path=ppt/slides/_rels/slide25.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1.jpeg"/><Relationship Id="rId2" Type="http://schemas.openxmlformats.org/officeDocument/2006/relationships/image" Target="../media/image40.jpeg"/><Relationship Id="rId1" Type="http://schemas.openxmlformats.org/officeDocument/2006/relationships/image" Target="../media/image39.png"/></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7.xml"/><Relationship Id="rId2" Type="http://schemas.openxmlformats.org/officeDocument/2006/relationships/image" Target="../media/image43.jpeg"/><Relationship Id="rId1" Type="http://schemas.openxmlformats.org/officeDocument/2006/relationships/image" Target="../media/image42.png"/></Relationships>
</file>

<file path=ppt/slides/_rels/slide27.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1.jpeg"/><Relationship Id="rId2" Type="http://schemas.openxmlformats.org/officeDocument/2006/relationships/image" Target="../media/image40.jpeg"/><Relationship Id="rId1" Type="http://schemas.openxmlformats.org/officeDocument/2006/relationships/image" Target="../media/image39.png"/></Relationships>
</file>

<file path=ppt/slides/_rels/slide28.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2.xml"/><Relationship Id="rId3" Type="http://schemas.openxmlformats.org/officeDocument/2006/relationships/tags" Target="../tags/tag4.xml"/><Relationship Id="rId2" Type="http://schemas.openxmlformats.org/officeDocument/2006/relationships/image" Target="../media/image45.jpeg"/><Relationship Id="rId1" Type="http://schemas.openxmlformats.org/officeDocument/2006/relationships/image" Target="../media/image44.jpeg"/></Relationships>
</file>

<file path=ppt/slides/_rels/slide29.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1.jpeg"/><Relationship Id="rId2" Type="http://schemas.openxmlformats.org/officeDocument/2006/relationships/image" Target="../media/image40.jpeg"/><Relationship Id="rId1" Type="http://schemas.openxmlformats.org/officeDocument/2006/relationships/image" Target="../media/image39.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hdphoto" Target="../media/image4.wdp"/><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7.xml"/><Relationship Id="rId2" Type="http://schemas.openxmlformats.org/officeDocument/2006/relationships/image" Target="../media/image47.jpeg"/><Relationship Id="rId1" Type="http://schemas.openxmlformats.org/officeDocument/2006/relationships/image" Target="../media/image46.jpeg"/></Relationships>
</file>

<file path=ppt/slides/_rels/slide3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1.jpeg"/><Relationship Id="rId2" Type="http://schemas.openxmlformats.org/officeDocument/2006/relationships/image" Target="../media/image40.jpeg"/><Relationship Id="rId1" Type="http://schemas.openxmlformats.org/officeDocument/2006/relationships/image" Target="../media/image39.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8.png"/></Relationships>
</file>

<file path=ppt/slides/_rels/slide33.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7.xml"/><Relationship Id="rId4" Type="http://schemas.openxmlformats.org/officeDocument/2006/relationships/image" Target="../media/image52.png"/><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image" Target="../media/image49.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7.xml"/><Relationship Id="rId3" Type="http://schemas.openxmlformats.org/officeDocument/2006/relationships/image" Target="../media/image41.jpeg"/><Relationship Id="rId2" Type="http://schemas.openxmlformats.org/officeDocument/2006/relationships/image" Target="../media/image40.jpeg"/><Relationship Id="rId1" Type="http://schemas.openxmlformats.org/officeDocument/2006/relationships/image" Target="../media/image3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7.xml"/><Relationship Id="rId3" Type="http://schemas.openxmlformats.org/officeDocument/2006/relationships/audio" Target="../media/audio2.wav"/><Relationship Id="rId2" Type="http://schemas.openxmlformats.org/officeDocument/2006/relationships/image" Target="../media/image54.jpeg"/><Relationship Id="rId1" Type="http://schemas.openxmlformats.org/officeDocument/2006/relationships/image" Target="../media/image53.jpeg"/></Relationships>
</file>

<file path=ppt/slides/_rels/slide39.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image" Target="../media/image60.jpeg"/><Relationship Id="rId5" Type="http://schemas.openxmlformats.org/officeDocument/2006/relationships/image" Target="../media/image59.jpeg"/><Relationship Id="rId4" Type="http://schemas.openxmlformats.org/officeDocument/2006/relationships/image" Target="../media/image58.jpeg"/><Relationship Id="rId3" Type="http://schemas.openxmlformats.org/officeDocument/2006/relationships/image" Target="../media/image57.jpeg"/><Relationship Id="rId2" Type="http://schemas.openxmlformats.org/officeDocument/2006/relationships/image" Target="../media/image56.jpeg"/><Relationship Id="rId1" Type="http://schemas.openxmlformats.org/officeDocument/2006/relationships/image" Target="../media/image55.jpeg"/></Relationships>
</file>

<file path=ppt/slides/_rels/slide4.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image" Target="../media/image9.emf"/><Relationship Id="rId4" Type="http://schemas.openxmlformats.org/officeDocument/2006/relationships/image" Target="../media/image8.emf"/><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image" Target="../media/image5.GIF"/></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audio" Target="../media/audio1.wav"/><Relationship Id="rId2" Type="http://schemas.openxmlformats.org/officeDocument/2006/relationships/image" Target="../media/image11.jpeg"/><Relationship Id="rId1" Type="http://schemas.openxmlformats.org/officeDocument/2006/relationships/image" Target="../media/image5.GIF"/></Relationships>
</file>

<file path=ppt/slides/_rels/slide6.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2.xml"/><Relationship Id="rId6" Type="http://schemas.openxmlformats.org/officeDocument/2006/relationships/audio" Target="../media/audio1.wav"/><Relationship Id="rId5" Type="http://schemas.openxmlformats.org/officeDocument/2006/relationships/image" Target="../media/image16.jpeg"/><Relationship Id="rId4" Type="http://schemas.openxmlformats.org/officeDocument/2006/relationships/image" Target="../media/image15.jpeg"/><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image" Target="../media/image12.jpeg"/></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audio" Target="../media/audio1.wav"/><Relationship Id="rId3" Type="http://schemas.openxmlformats.org/officeDocument/2006/relationships/image" Target="../media/image11.jpeg"/><Relationship Id="rId2" Type="http://schemas.openxmlformats.org/officeDocument/2006/relationships/image" Target="../media/image5.GIF"/><Relationship Id="rId1" Type="http://schemas.openxmlformats.org/officeDocument/2006/relationships/image" Target="../media/image17.jpeg"/></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24.jpeg"/><Relationship Id="rId7" Type="http://schemas.openxmlformats.org/officeDocument/2006/relationships/image" Target="../media/image23.png"/><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jpeg"/><Relationship Id="rId3" Type="http://schemas.openxmlformats.org/officeDocument/2006/relationships/tags" Target="../tags/tag1.xml"/><Relationship Id="rId2" Type="http://schemas.openxmlformats.org/officeDocument/2006/relationships/image" Target="../media/image19.jpeg"/><Relationship Id="rId1"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2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45415" y="1447165"/>
            <a:ext cx="9053830" cy="645160"/>
          </a:xfrm>
          <a:prstGeom prst="rect">
            <a:avLst/>
          </a:prstGeom>
          <a:noFill/>
        </p:spPr>
        <p:txBody>
          <a:bodyPr wrap="square" rtlCol="0" anchor="t">
            <a:spAutoFit/>
          </a:bodyPr>
          <a:p>
            <a:endParaRPr lang="zh-CN" altLang="en-US"/>
          </a:p>
          <a:p>
            <a:r>
              <a:rPr lang="zh-CN" altLang="en-US"/>
              <a:t> </a:t>
            </a:r>
            <a:endParaRPr lang="zh-CN" altLang="en-US"/>
          </a:p>
        </p:txBody>
      </p:sp>
      <p:sp>
        <p:nvSpPr>
          <p:cNvPr id="3" name="文本框 2"/>
          <p:cNvSpPr txBox="1"/>
          <p:nvPr/>
        </p:nvSpPr>
        <p:spPr>
          <a:xfrm>
            <a:off x="477520" y="613410"/>
            <a:ext cx="8046085" cy="5631180"/>
          </a:xfrm>
          <a:prstGeom prst="rect">
            <a:avLst/>
          </a:prstGeom>
          <a:noFill/>
        </p:spPr>
        <p:txBody>
          <a:bodyPr wrap="square" rtlCol="0" anchor="t">
            <a:spAutoFit/>
          </a:bodyPr>
          <a:p>
            <a:pPr>
              <a:lnSpc>
                <a:spcPct val="100000"/>
              </a:lnSpc>
            </a:pPr>
            <a:r>
              <a:rPr lang="zh-CN" altLang="en-US" sz="3600" b="1">
                <a:sym typeface="+mn-ea"/>
              </a:rPr>
              <a:t>《兰花草》</a:t>
            </a:r>
            <a:endParaRPr lang="zh-CN" altLang="en-US" sz="3600" b="1">
              <a:sym typeface="+mn-ea"/>
            </a:endParaRPr>
          </a:p>
          <a:p>
            <a:pPr>
              <a:lnSpc>
                <a:spcPct val="100000"/>
              </a:lnSpc>
            </a:pPr>
            <a:r>
              <a:rPr lang="zh-CN" altLang="en-US" sz="3600" b="1">
                <a:sym typeface="+mn-ea"/>
              </a:rPr>
              <a:t>         银霞原唱，胡适作词</a:t>
            </a:r>
            <a:endParaRPr lang="zh-CN" altLang="en-US" sz="3600" b="1">
              <a:sym typeface="+mn-ea"/>
            </a:endParaRPr>
          </a:p>
          <a:p>
            <a:pPr>
              <a:lnSpc>
                <a:spcPct val="100000"/>
              </a:lnSpc>
            </a:pPr>
            <a:r>
              <a:rPr lang="zh-CN" altLang="en-US" sz="2400" b="1">
                <a:sym typeface="+mn-ea"/>
              </a:rPr>
              <a:t>我从山中来 带着兰花草</a:t>
            </a:r>
            <a:endParaRPr lang="zh-CN" altLang="en-US" sz="2400" b="1"/>
          </a:p>
          <a:p>
            <a:pPr>
              <a:lnSpc>
                <a:spcPct val="100000"/>
              </a:lnSpc>
            </a:pPr>
            <a:r>
              <a:rPr lang="zh-CN" altLang="en-US" sz="2400" b="1">
                <a:sym typeface="+mn-ea"/>
              </a:rPr>
              <a:t>种在小园中 希望段带花开早</a:t>
            </a:r>
            <a:endParaRPr lang="zh-CN" altLang="en-US" sz="2400" b="1"/>
          </a:p>
          <a:p>
            <a:pPr>
              <a:lnSpc>
                <a:spcPct val="100000"/>
              </a:lnSpc>
            </a:pPr>
            <a:r>
              <a:rPr lang="zh-CN" altLang="en-US" sz="2400" b="1">
                <a:sym typeface="+mn-ea"/>
              </a:rPr>
              <a:t>一日看三回 看得花时过</a:t>
            </a:r>
            <a:endParaRPr lang="zh-CN" altLang="en-US" sz="2400" b="1"/>
          </a:p>
          <a:p>
            <a:pPr>
              <a:lnSpc>
                <a:spcPct val="100000"/>
              </a:lnSpc>
            </a:pPr>
            <a:r>
              <a:rPr lang="zh-CN" altLang="en-US" sz="2400" b="1">
                <a:sym typeface="+mn-ea"/>
              </a:rPr>
              <a:t>兰花却依然 苞也无一个</a:t>
            </a:r>
            <a:endParaRPr lang="zh-CN" altLang="en-US" sz="2400" b="1"/>
          </a:p>
          <a:p>
            <a:pPr>
              <a:lnSpc>
                <a:spcPct val="100000"/>
              </a:lnSpc>
            </a:pPr>
            <a:r>
              <a:rPr lang="zh-CN" altLang="en-US" sz="2400" b="1">
                <a:sym typeface="+mn-ea"/>
              </a:rPr>
              <a:t>转眼秋天到 移兰入暖房</a:t>
            </a:r>
            <a:endParaRPr lang="zh-CN" altLang="en-US" sz="2400" b="1"/>
          </a:p>
          <a:p>
            <a:pPr>
              <a:lnSpc>
                <a:spcPct val="100000"/>
              </a:lnSpc>
            </a:pPr>
            <a:r>
              <a:rPr lang="zh-CN" altLang="en-US" sz="2400" b="1">
                <a:sym typeface="+mn-ea"/>
              </a:rPr>
              <a:t>朝朝频顾惜 夜夜不相忘</a:t>
            </a:r>
            <a:endParaRPr lang="zh-CN" altLang="en-US" sz="2400" b="1"/>
          </a:p>
          <a:p>
            <a:pPr>
              <a:lnSpc>
                <a:spcPct val="100000"/>
              </a:lnSpc>
            </a:pPr>
            <a:r>
              <a:rPr lang="zh-CN" altLang="en-US" sz="2400" b="1">
                <a:sym typeface="+mn-ea"/>
              </a:rPr>
              <a:t>期待春花开 能将夙愿偿</a:t>
            </a:r>
            <a:endParaRPr lang="zh-CN" altLang="en-US" sz="2400" b="1"/>
          </a:p>
          <a:p>
            <a:pPr>
              <a:lnSpc>
                <a:spcPct val="100000"/>
              </a:lnSpc>
            </a:pPr>
            <a:r>
              <a:rPr lang="zh-CN" altLang="en-US" sz="2400" b="1">
                <a:sym typeface="+mn-ea"/>
              </a:rPr>
              <a:t>满庭花簇簇 添得许多香</a:t>
            </a:r>
            <a:endParaRPr lang="zh-CN" altLang="en-US" sz="2400" b="1"/>
          </a:p>
          <a:p>
            <a:pPr>
              <a:lnSpc>
                <a:spcPct val="100000"/>
              </a:lnSpc>
            </a:pPr>
            <a:r>
              <a:rPr lang="zh-CN" altLang="en-US" sz="2400" b="1">
                <a:sym typeface="+mn-ea"/>
              </a:rPr>
              <a:t>转眼秋天到 移兰入暖房</a:t>
            </a:r>
            <a:endParaRPr lang="zh-CN" altLang="en-US" sz="2400" b="1"/>
          </a:p>
          <a:p>
            <a:pPr>
              <a:lnSpc>
                <a:spcPct val="100000"/>
              </a:lnSpc>
            </a:pPr>
            <a:r>
              <a:rPr lang="zh-CN" altLang="en-US" sz="2400" b="1">
                <a:sym typeface="+mn-ea"/>
              </a:rPr>
              <a:t>朝朝频顾惜 夜夜不相忘</a:t>
            </a:r>
            <a:endParaRPr lang="zh-CN" altLang="en-US" sz="2400" b="1"/>
          </a:p>
          <a:p>
            <a:pPr>
              <a:lnSpc>
                <a:spcPct val="100000"/>
              </a:lnSpc>
            </a:pPr>
            <a:r>
              <a:rPr lang="zh-CN" altLang="en-US" sz="2400" b="1">
                <a:sym typeface="+mn-ea"/>
              </a:rPr>
              <a:t>期待春花开 能将夙愿偿</a:t>
            </a:r>
            <a:endParaRPr lang="zh-CN" altLang="en-US" sz="2400" b="1"/>
          </a:p>
          <a:p>
            <a:pPr>
              <a:lnSpc>
                <a:spcPct val="100000"/>
              </a:lnSpc>
            </a:pPr>
            <a:r>
              <a:rPr lang="zh-CN" altLang="en-US" sz="2400" b="1">
                <a:sym typeface="+mn-ea"/>
              </a:rPr>
              <a:t>满庭花簇簇 添得许多香</a:t>
            </a:r>
            <a:endParaRPr lang="zh-CN" altLang="en-US" sz="2400"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5" fill="hold" nodeType="clickEffect">
                                  <p:stCondLst>
                                    <p:cond delay="0"/>
                                  </p:stCondLst>
                                  <p:childTnLst>
                                    <p:set>
                                      <p:cBhvr>
                                        <p:cTn id="6" dur="3000" fill="hold">
                                          <p:stCondLst>
                                            <p:cond delay="0"/>
                                          </p:stCondLst>
                                        </p:cTn>
                                        <p:tgtEl>
                                          <p:spTgt spid="3">
                                            <p:txEl>
                                              <p:pRg st="0" end="0"/>
                                            </p:txEl>
                                          </p:spTgt>
                                        </p:tgtEl>
                                        <p:attrNameLst>
                                          <p:attrName>style.visibility</p:attrName>
                                        </p:attrNameLst>
                                      </p:cBhvr>
                                      <p:to>
                                        <p:strVal val="visible"/>
                                      </p:to>
                                    </p:set>
                                    <p:animEffect transition="in" filter="checkerboard(down)">
                                      <p:cBhvr>
                                        <p:cTn id="7" dur="3000"/>
                                        <p:tgtEl>
                                          <p:spTgt spid="3">
                                            <p:txEl>
                                              <p:pRg st="0" end="0"/>
                                            </p:txEl>
                                          </p:spTgt>
                                        </p:tgtEl>
                                      </p:cBhvr>
                                    </p:animEffect>
                                  </p:childTnLst>
                                </p:cTn>
                              </p:par>
                              <p:par>
                                <p:cTn id="8" presetID="5" presetClass="entr" presetSubtype="5" fill="hold" nodeType="withEffect">
                                  <p:stCondLst>
                                    <p:cond delay="0"/>
                                  </p:stCondLst>
                                  <p:childTnLst>
                                    <p:set>
                                      <p:cBhvr>
                                        <p:cTn id="9" dur="3000" fill="hold">
                                          <p:stCondLst>
                                            <p:cond delay="0"/>
                                          </p:stCondLst>
                                        </p:cTn>
                                        <p:tgtEl>
                                          <p:spTgt spid="3">
                                            <p:txEl>
                                              <p:pRg st="1" end="1"/>
                                            </p:txEl>
                                          </p:spTgt>
                                        </p:tgtEl>
                                        <p:attrNameLst>
                                          <p:attrName>style.visibility</p:attrName>
                                        </p:attrNameLst>
                                      </p:cBhvr>
                                      <p:to>
                                        <p:strVal val="visible"/>
                                      </p:to>
                                    </p:set>
                                    <p:animEffect transition="in" filter="checkerboard(down)">
                                      <p:cBhvr>
                                        <p:cTn id="10" dur="3000"/>
                                        <p:tgtEl>
                                          <p:spTgt spid="3">
                                            <p:txEl>
                                              <p:pRg st="1" end="1"/>
                                            </p:txEl>
                                          </p:spTgt>
                                        </p:tgtEl>
                                      </p:cBhvr>
                                    </p:animEffect>
                                  </p:childTnLst>
                                </p:cTn>
                              </p:par>
                              <p:par>
                                <p:cTn id="11" presetID="5" presetClass="entr" presetSubtype="5" fill="hold" nodeType="withEffect">
                                  <p:stCondLst>
                                    <p:cond delay="0"/>
                                  </p:stCondLst>
                                  <p:childTnLst>
                                    <p:set>
                                      <p:cBhvr>
                                        <p:cTn id="12" dur="3000" fill="hold">
                                          <p:stCondLst>
                                            <p:cond delay="0"/>
                                          </p:stCondLst>
                                        </p:cTn>
                                        <p:tgtEl>
                                          <p:spTgt spid="3">
                                            <p:txEl>
                                              <p:pRg st="2" end="2"/>
                                            </p:txEl>
                                          </p:spTgt>
                                        </p:tgtEl>
                                        <p:attrNameLst>
                                          <p:attrName>style.visibility</p:attrName>
                                        </p:attrNameLst>
                                      </p:cBhvr>
                                      <p:to>
                                        <p:strVal val="visible"/>
                                      </p:to>
                                    </p:set>
                                    <p:animEffect transition="in" filter="checkerboard(down)">
                                      <p:cBhvr>
                                        <p:cTn id="13" dur="3000"/>
                                        <p:tgtEl>
                                          <p:spTgt spid="3">
                                            <p:txEl>
                                              <p:pRg st="2" end="2"/>
                                            </p:txEl>
                                          </p:spTgt>
                                        </p:tgtEl>
                                      </p:cBhvr>
                                    </p:animEffect>
                                  </p:childTnLst>
                                </p:cTn>
                              </p:par>
                              <p:par>
                                <p:cTn id="14" presetID="5" presetClass="entr" presetSubtype="5" fill="hold" nodeType="withEffect">
                                  <p:stCondLst>
                                    <p:cond delay="0"/>
                                  </p:stCondLst>
                                  <p:childTnLst>
                                    <p:set>
                                      <p:cBhvr>
                                        <p:cTn id="15" dur="3000" fill="hold">
                                          <p:stCondLst>
                                            <p:cond delay="0"/>
                                          </p:stCondLst>
                                        </p:cTn>
                                        <p:tgtEl>
                                          <p:spTgt spid="3">
                                            <p:txEl>
                                              <p:pRg st="3" end="3"/>
                                            </p:txEl>
                                          </p:spTgt>
                                        </p:tgtEl>
                                        <p:attrNameLst>
                                          <p:attrName>style.visibility</p:attrName>
                                        </p:attrNameLst>
                                      </p:cBhvr>
                                      <p:to>
                                        <p:strVal val="visible"/>
                                      </p:to>
                                    </p:set>
                                    <p:animEffect transition="in" filter="checkerboard(down)">
                                      <p:cBhvr>
                                        <p:cTn id="16" dur="3000"/>
                                        <p:tgtEl>
                                          <p:spTgt spid="3">
                                            <p:txEl>
                                              <p:pRg st="3" end="3"/>
                                            </p:txEl>
                                          </p:spTgt>
                                        </p:tgtEl>
                                      </p:cBhvr>
                                    </p:animEffect>
                                  </p:childTnLst>
                                </p:cTn>
                              </p:par>
                              <p:par>
                                <p:cTn id="17" presetID="5" presetClass="entr" presetSubtype="5" fill="hold" nodeType="withEffect">
                                  <p:stCondLst>
                                    <p:cond delay="0"/>
                                  </p:stCondLst>
                                  <p:childTnLst>
                                    <p:set>
                                      <p:cBhvr>
                                        <p:cTn id="18" dur="3000" fill="hold">
                                          <p:stCondLst>
                                            <p:cond delay="0"/>
                                          </p:stCondLst>
                                        </p:cTn>
                                        <p:tgtEl>
                                          <p:spTgt spid="3">
                                            <p:txEl>
                                              <p:pRg st="4" end="4"/>
                                            </p:txEl>
                                          </p:spTgt>
                                        </p:tgtEl>
                                        <p:attrNameLst>
                                          <p:attrName>style.visibility</p:attrName>
                                        </p:attrNameLst>
                                      </p:cBhvr>
                                      <p:to>
                                        <p:strVal val="visible"/>
                                      </p:to>
                                    </p:set>
                                    <p:animEffect transition="in" filter="checkerboard(down)">
                                      <p:cBhvr>
                                        <p:cTn id="19" dur="3000"/>
                                        <p:tgtEl>
                                          <p:spTgt spid="3">
                                            <p:txEl>
                                              <p:pRg st="4" end="4"/>
                                            </p:txEl>
                                          </p:spTgt>
                                        </p:tgtEl>
                                      </p:cBhvr>
                                    </p:animEffect>
                                  </p:childTnLst>
                                </p:cTn>
                              </p:par>
                              <p:par>
                                <p:cTn id="20" presetID="5" presetClass="entr" presetSubtype="5" fill="hold" nodeType="withEffect">
                                  <p:stCondLst>
                                    <p:cond delay="0"/>
                                  </p:stCondLst>
                                  <p:childTnLst>
                                    <p:set>
                                      <p:cBhvr>
                                        <p:cTn id="21" dur="3000" fill="hold">
                                          <p:stCondLst>
                                            <p:cond delay="0"/>
                                          </p:stCondLst>
                                        </p:cTn>
                                        <p:tgtEl>
                                          <p:spTgt spid="3">
                                            <p:txEl>
                                              <p:pRg st="5" end="5"/>
                                            </p:txEl>
                                          </p:spTgt>
                                        </p:tgtEl>
                                        <p:attrNameLst>
                                          <p:attrName>style.visibility</p:attrName>
                                        </p:attrNameLst>
                                      </p:cBhvr>
                                      <p:to>
                                        <p:strVal val="visible"/>
                                      </p:to>
                                    </p:set>
                                    <p:animEffect transition="in" filter="checkerboard(down)">
                                      <p:cBhvr>
                                        <p:cTn id="22" dur="3000"/>
                                        <p:tgtEl>
                                          <p:spTgt spid="3">
                                            <p:txEl>
                                              <p:pRg st="5" end="5"/>
                                            </p:txEl>
                                          </p:spTgt>
                                        </p:tgtEl>
                                      </p:cBhvr>
                                    </p:animEffect>
                                  </p:childTnLst>
                                </p:cTn>
                              </p:par>
                              <p:par>
                                <p:cTn id="23" presetID="5" presetClass="entr" presetSubtype="5" fill="hold" nodeType="withEffect">
                                  <p:stCondLst>
                                    <p:cond delay="0"/>
                                  </p:stCondLst>
                                  <p:childTnLst>
                                    <p:set>
                                      <p:cBhvr>
                                        <p:cTn id="24" dur="3000" fill="hold">
                                          <p:stCondLst>
                                            <p:cond delay="0"/>
                                          </p:stCondLst>
                                        </p:cTn>
                                        <p:tgtEl>
                                          <p:spTgt spid="3">
                                            <p:txEl>
                                              <p:pRg st="6" end="6"/>
                                            </p:txEl>
                                          </p:spTgt>
                                        </p:tgtEl>
                                        <p:attrNameLst>
                                          <p:attrName>style.visibility</p:attrName>
                                        </p:attrNameLst>
                                      </p:cBhvr>
                                      <p:to>
                                        <p:strVal val="visible"/>
                                      </p:to>
                                    </p:set>
                                    <p:animEffect transition="in" filter="checkerboard(down)">
                                      <p:cBhvr>
                                        <p:cTn id="25" dur="3000"/>
                                        <p:tgtEl>
                                          <p:spTgt spid="3">
                                            <p:txEl>
                                              <p:pRg st="6" end="6"/>
                                            </p:txEl>
                                          </p:spTgt>
                                        </p:tgtEl>
                                      </p:cBhvr>
                                    </p:animEffect>
                                  </p:childTnLst>
                                </p:cTn>
                              </p:par>
                              <p:par>
                                <p:cTn id="26" presetID="5" presetClass="entr" presetSubtype="5" fill="hold" nodeType="withEffect">
                                  <p:stCondLst>
                                    <p:cond delay="0"/>
                                  </p:stCondLst>
                                  <p:childTnLst>
                                    <p:set>
                                      <p:cBhvr>
                                        <p:cTn id="27" dur="3000" fill="hold">
                                          <p:stCondLst>
                                            <p:cond delay="0"/>
                                          </p:stCondLst>
                                        </p:cTn>
                                        <p:tgtEl>
                                          <p:spTgt spid="3">
                                            <p:txEl>
                                              <p:pRg st="7" end="7"/>
                                            </p:txEl>
                                          </p:spTgt>
                                        </p:tgtEl>
                                        <p:attrNameLst>
                                          <p:attrName>style.visibility</p:attrName>
                                        </p:attrNameLst>
                                      </p:cBhvr>
                                      <p:to>
                                        <p:strVal val="visible"/>
                                      </p:to>
                                    </p:set>
                                    <p:animEffect transition="in" filter="checkerboard(down)">
                                      <p:cBhvr>
                                        <p:cTn id="28" dur="3000"/>
                                        <p:tgtEl>
                                          <p:spTgt spid="3">
                                            <p:txEl>
                                              <p:pRg st="7" end="7"/>
                                            </p:txEl>
                                          </p:spTgt>
                                        </p:tgtEl>
                                      </p:cBhvr>
                                    </p:animEffect>
                                  </p:childTnLst>
                                </p:cTn>
                              </p:par>
                              <p:par>
                                <p:cTn id="29" presetID="5" presetClass="entr" presetSubtype="5" fill="hold" nodeType="withEffect">
                                  <p:stCondLst>
                                    <p:cond delay="0"/>
                                  </p:stCondLst>
                                  <p:childTnLst>
                                    <p:set>
                                      <p:cBhvr>
                                        <p:cTn id="30" dur="3000" fill="hold">
                                          <p:stCondLst>
                                            <p:cond delay="0"/>
                                          </p:stCondLst>
                                        </p:cTn>
                                        <p:tgtEl>
                                          <p:spTgt spid="3">
                                            <p:txEl>
                                              <p:pRg st="8" end="8"/>
                                            </p:txEl>
                                          </p:spTgt>
                                        </p:tgtEl>
                                        <p:attrNameLst>
                                          <p:attrName>style.visibility</p:attrName>
                                        </p:attrNameLst>
                                      </p:cBhvr>
                                      <p:to>
                                        <p:strVal val="visible"/>
                                      </p:to>
                                    </p:set>
                                    <p:animEffect transition="in" filter="checkerboard(down)">
                                      <p:cBhvr>
                                        <p:cTn id="31" dur="3000"/>
                                        <p:tgtEl>
                                          <p:spTgt spid="3">
                                            <p:txEl>
                                              <p:pRg st="8" end="8"/>
                                            </p:txEl>
                                          </p:spTgt>
                                        </p:tgtEl>
                                      </p:cBhvr>
                                    </p:animEffect>
                                  </p:childTnLst>
                                </p:cTn>
                              </p:par>
                              <p:par>
                                <p:cTn id="32" presetID="5" presetClass="entr" presetSubtype="5" fill="hold" nodeType="withEffect">
                                  <p:stCondLst>
                                    <p:cond delay="0"/>
                                  </p:stCondLst>
                                  <p:childTnLst>
                                    <p:set>
                                      <p:cBhvr>
                                        <p:cTn id="33" dur="3000" fill="hold">
                                          <p:stCondLst>
                                            <p:cond delay="0"/>
                                          </p:stCondLst>
                                        </p:cTn>
                                        <p:tgtEl>
                                          <p:spTgt spid="3">
                                            <p:txEl>
                                              <p:pRg st="9" end="9"/>
                                            </p:txEl>
                                          </p:spTgt>
                                        </p:tgtEl>
                                        <p:attrNameLst>
                                          <p:attrName>style.visibility</p:attrName>
                                        </p:attrNameLst>
                                      </p:cBhvr>
                                      <p:to>
                                        <p:strVal val="visible"/>
                                      </p:to>
                                    </p:set>
                                    <p:animEffect transition="in" filter="checkerboard(down)">
                                      <p:cBhvr>
                                        <p:cTn id="34" dur="3000"/>
                                        <p:tgtEl>
                                          <p:spTgt spid="3">
                                            <p:txEl>
                                              <p:pRg st="9" end="9"/>
                                            </p:txEl>
                                          </p:spTgt>
                                        </p:tgtEl>
                                      </p:cBhvr>
                                    </p:animEffect>
                                  </p:childTnLst>
                                </p:cTn>
                              </p:par>
                              <p:par>
                                <p:cTn id="35" presetID="5" presetClass="entr" presetSubtype="5" fill="hold" nodeType="withEffect">
                                  <p:stCondLst>
                                    <p:cond delay="0"/>
                                  </p:stCondLst>
                                  <p:childTnLst>
                                    <p:set>
                                      <p:cBhvr>
                                        <p:cTn id="36" dur="3000" fill="hold">
                                          <p:stCondLst>
                                            <p:cond delay="0"/>
                                          </p:stCondLst>
                                        </p:cTn>
                                        <p:tgtEl>
                                          <p:spTgt spid="3">
                                            <p:txEl>
                                              <p:pRg st="10" end="10"/>
                                            </p:txEl>
                                          </p:spTgt>
                                        </p:tgtEl>
                                        <p:attrNameLst>
                                          <p:attrName>style.visibility</p:attrName>
                                        </p:attrNameLst>
                                      </p:cBhvr>
                                      <p:to>
                                        <p:strVal val="visible"/>
                                      </p:to>
                                    </p:set>
                                    <p:animEffect transition="in" filter="checkerboard(down)">
                                      <p:cBhvr>
                                        <p:cTn id="37" dur="3000"/>
                                        <p:tgtEl>
                                          <p:spTgt spid="3">
                                            <p:txEl>
                                              <p:pRg st="10" end="10"/>
                                            </p:txEl>
                                          </p:spTgt>
                                        </p:tgtEl>
                                      </p:cBhvr>
                                    </p:animEffect>
                                  </p:childTnLst>
                                </p:cTn>
                              </p:par>
                              <p:par>
                                <p:cTn id="38" presetID="5" presetClass="entr" presetSubtype="5" fill="hold" nodeType="withEffect">
                                  <p:stCondLst>
                                    <p:cond delay="0"/>
                                  </p:stCondLst>
                                  <p:childTnLst>
                                    <p:set>
                                      <p:cBhvr>
                                        <p:cTn id="39" dur="3000" fill="hold">
                                          <p:stCondLst>
                                            <p:cond delay="0"/>
                                          </p:stCondLst>
                                        </p:cTn>
                                        <p:tgtEl>
                                          <p:spTgt spid="3">
                                            <p:txEl>
                                              <p:pRg st="11" end="11"/>
                                            </p:txEl>
                                          </p:spTgt>
                                        </p:tgtEl>
                                        <p:attrNameLst>
                                          <p:attrName>style.visibility</p:attrName>
                                        </p:attrNameLst>
                                      </p:cBhvr>
                                      <p:to>
                                        <p:strVal val="visible"/>
                                      </p:to>
                                    </p:set>
                                    <p:animEffect transition="in" filter="checkerboard(down)">
                                      <p:cBhvr>
                                        <p:cTn id="40" dur="3000"/>
                                        <p:tgtEl>
                                          <p:spTgt spid="3">
                                            <p:txEl>
                                              <p:pRg st="11" end="11"/>
                                            </p:txEl>
                                          </p:spTgt>
                                        </p:tgtEl>
                                      </p:cBhvr>
                                    </p:animEffect>
                                  </p:childTnLst>
                                </p:cTn>
                              </p:par>
                              <p:par>
                                <p:cTn id="41" presetID="5" presetClass="entr" presetSubtype="5" fill="hold" nodeType="withEffect">
                                  <p:stCondLst>
                                    <p:cond delay="0"/>
                                  </p:stCondLst>
                                  <p:childTnLst>
                                    <p:set>
                                      <p:cBhvr>
                                        <p:cTn id="42" dur="3000" fill="hold">
                                          <p:stCondLst>
                                            <p:cond delay="0"/>
                                          </p:stCondLst>
                                        </p:cTn>
                                        <p:tgtEl>
                                          <p:spTgt spid="3">
                                            <p:txEl>
                                              <p:pRg st="12" end="12"/>
                                            </p:txEl>
                                          </p:spTgt>
                                        </p:tgtEl>
                                        <p:attrNameLst>
                                          <p:attrName>style.visibility</p:attrName>
                                        </p:attrNameLst>
                                      </p:cBhvr>
                                      <p:to>
                                        <p:strVal val="visible"/>
                                      </p:to>
                                    </p:set>
                                    <p:animEffect transition="in" filter="checkerboard(down)">
                                      <p:cBhvr>
                                        <p:cTn id="43" dur="3000"/>
                                        <p:tgtEl>
                                          <p:spTgt spid="3">
                                            <p:txEl>
                                              <p:pRg st="12" end="12"/>
                                            </p:txEl>
                                          </p:spTgt>
                                        </p:tgtEl>
                                      </p:cBhvr>
                                    </p:animEffect>
                                  </p:childTnLst>
                                </p:cTn>
                              </p:par>
                              <p:par>
                                <p:cTn id="44" presetID="5" presetClass="entr" presetSubtype="5" fill="hold" nodeType="withEffect">
                                  <p:stCondLst>
                                    <p:cond delay="0"/>
                                  </p:stCondLst>
                                  <p:childTnLst>
                                    <p:set>
                                      <p:cBhvr>
                                        <p:cTn id="45" dur="3000" fill="hold">
                                          <p:stCondLst>
                                            <p:cond delay="0"/>
                                          </p:stCondLst>
                                        </p:cTn>
                                        <p:tgtEl>
                                          <p:spTgt spid="3">
                                            <p:txEl>
                                              <p:pRg st="13" end="13"/>
                                            </p:txEl>
                                          </p:spTgt>
                                        </p:tgtEl>
                                        <p:attrNameLst>
                                          <p:attrName>style.visibility</p:attrName>
                                        </p:attrNameLst>
                                      </p:cBhvr>
                                      <p:to>
                                        <p:strVal val="visible"/>
                                      </p:to>
                                    </p:set>
                                    <p:animEffect transition="in" filter="checkerboard(down)">
                                      <p:cBhvr>
                                        <p:cTn id="46" dur="30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6" descr="北大钟声"/>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7733" y="765176"/>
            <a:ext cx="11963400" cy="5832475"/>
          </a:xfrm>
          <a:prstGeom prst="rect">
            <a:avLst/>
          </a:prstGeom>
          <a:noFill/>
          <a:ln w="38100" cmpd="dbl">
            <a:solidFill>
              <a:srgbClr val="008000"/>
            </a:solidFill>
            <a:miter lim="800000"/>
            <a:headEnd/>
            <a:tailEnd/>
          </a:ln>
          <a:extLst>
            <a:ext uri="{909E8E84-426E-40DD-AFC4-6F175D3DCCD1}">
              <a14:hiddenFill xmlns:a14="http://schemas.microsoft.com/office/drawing/2010/main">
                <a:solidFill>
                  <a:srgbClr val="FFFFFF"/>
                </a:solidFill>
              </a14:hiddenFill>
            </a:ext>
          </a:extLst>
        </p:spPr>
      </p:pic>
      <p:grpSp>
        <p:nvGrpSpPr>
          <p:cNvPr id="2" name="组合 17425"/>
          <p:cNvGrpSpPr/>
          <p:nvPr/>
        </p:nvGrpSpPr>
        <p:grpSpPr bwMode="auto">
          <a:xfrm>
            <a:off x="2208214" y="1196975"/>
            <a:ext cx="6694487" cy="3798888"/>
            <a:chOff x="431" y="845"/>
            <a:chExt cx="4217" cy="2393"/>
          </a:xfrm>
        </p:grpSpPr>
        <p:sp>
          <p:nvSpPr>
            <p:cNvPr id="154637" name="AutoShape 17"/>
            <p:cNvSpPr/>
            <p:nvPr/>
          </p:nvSpPr>
          <p:spPr>
            <a:xfrm>
              <a:off x="2699" y="1979"/>
              <a:ext cx="407" cy="934"/>
            </a:xfrm>
            <a:prstGeom prst="wedgeRoundRectCallout">
              <a:avLst>
                <a:gd name="adj1" fmla="val -58847"/>
                <a:gd name="adj2" fmla="val -120986"/>
                <a:gd name="adj3" fmla="val 16667"/>
              </a:avLst>
            </a:prstGeom>
            <a:solidFill>
              <a:srgbClr val="CC99FF">
                <a:alpha val="73000"/>
              </a:srgbClr>
            </a:solidFill>
            <a:ln w="9525" cap="flat" cmpd="sng">
              <a:solidFill>
                <a:schemeClr val="tx1"/>
              </a:solidFill>
              <a:prstDash val="solid"/>
              <a:miter/>
              <a:headEnd type="none" w="med" len="med"/>
              <a:tailEnd type="none" w="med" len="med"/>
            </a:ln>
          </p:spPr>
          <p:txBody>
            <a:bodyPr anchor="ctr"/>
            <a:lstStyle/>
            <a:p>
              <a:pPr algn="ctr" eaLnBrk="1" hangingPunct="1">
                <a:buFont typeface="Arial" panose="020B0604020202020204" pitchFamily="34" charset="0"/>
                <a:buNone/>
                <a:defRPr/>
              </a:pPr>
              <a:r>
                <a:rPr lang="zh-CN" altLang="en-US" sz="2800" b="1" noProof="1">
                  <a:solidFill>
                    <a:srgbClr val="000000"/>
                  </a:solidFill>
                  <a:effectLst>
                    <a:outerShdw blurRad="38100" dist="38100" dir="2700000">
                      <a:srgbClr val="FFFFFF"/>
                    </a:outerShdw>
                  </a:effectLst>
                  <a:latin typeface="Tahoma" panose="020B0604030504040204" pitchFamily="34" charset="0"/>
                  <a:cs typeface="+mn-ea"/>
                </a:rPr>
                <a:t>蔡元培</a:t>
              </a:r>
              <a:endParaRPr lang="zh-CN" altLang="en-US" sz="2800" b="1" noProof="1">
                <a:solidFill>
                  <a:srgbClr val="000000"/>
                </a:solidFill>
                <a:effectLst>
                  <a:outerShdw blurRad="38100" dist="38100" dir="2700000">
                    <a:srgbClr val="FFFFFF"/>
                  </a:outerShdw>
                </a:effectLst>
                <a:latin typeface="Tahoma" panose="020B0604030504040204" pitchFamily="34" charset="0"/>
              </a:endParaRPr>
            </a:p>
          </p:txBody>
        </p:sp>
        <p:sp>
          <p:nvSpPr>
            <p:cNvPr id="154632" name="AutoShape 5"/>
            <p:cNvSpPr/>
            <p:nvPr/>
          </p:nvSpPr>
          <p:spPr>
            <a:xfrm>
              <a:off x="1383" y="2840"/>
              <a:ext cx="1020" cy="398"/>
            </a:xfrm>
            <a:prstGeom prst="wedgeRoundRectCallout">
              <a:avLst>
                <a:gd name="adj1" fmla="val -3921"/>
                <a:gd name="adj2" fmla="val -194472"/>
                <a:gd name="adj3" fmla="val 16667"/>
              </a:avLst>
            </a:prstGeom>
            <a:solidFill>
              <a:srgbClr val="FFFF66"/>
            </a:solidFill>
            <a:ln w="9525" cap="flat" cmpd="sng">
              <a:solidFill>
                <a:schemeClr val="tx1"/>
              </a:solidFill>
              <a:prstDash val="solid"/>
              <a:miter/>
              <a:headEnd type="none" w="med" len="med"/>
              <a:tailEnd type="none" w="med" len="med"/>
            </a:ln>
          </p:spPr>
          <p:txBody>
            <a:bodyPr anchor="ctr"/>
            <a:lstStyle/>
            <a:p>
              <a:pPr algn="ctr" eaLnBrk="1" hangingPunct="1">
                <a:buFont typeface="Arial" panose="020B0604020202020204" pitchFamily="34" charset="0"/>
                <a:buNone/>
                <a:defRPr/>
              </a:pPr>
              <a:r>
                <a:rPr lang="zh-CN" altLang="en-US" sz="2800" b="1" noProof="1">
                  <a:solidFill>
                    <a:srgbClr val="000000"/>
                  </a:solidFill>
                  <a:effectLst>
                    <a:outerShdw blurRad="38100" dist="38100" dir="2700000">
                      <a:srgbClr val="FFFFFF"/>
                    </a:outerShdw>
                  </a:effectLst>
                  <a:latin typeface="Tahoma" panose="020B0604030504040204" pitchFamily="34" charset="0"/>
                  <a:cs typeface="+mn-ea"/>
                </a:rPr>
                <a:t>辜鸿铭</a:t>
              </a:r>
              <a:endParaRPr lang="zh-CN" altLang="en-US" sz="2800" b="1" noProof="1">
                <a:solidFill>
                  <a:srgbClr val="000000"/>
                </a:solidFill>
                <a:effectLst>
                  <a:outerShdw blurRad="38100" dist="38100" dir="2700000">
                    <a:srgbClr val="FFFFFF"/>
                  </a:outerShdw>
                </a:effectLst>
                <a:latin typeface="Tahoma" panose="020B0604030504040204" pitchFamily="34" charset="0"/>
              </a:endParaRPr>
            </a:p>
          </p:txBody>
        </p:sp>
        <p:sp>
          <p:nvSpPr>
            <p:cNvPr id="17413" name="AutoShape 17"/>
            <p:cNvSpPr/>
            <p:nvPr/>
          </p:nvSpPr>
          <p:spPr>
            <a:xfrm>
              <a:off x="431" y="845"/>
              <a:ext cx="407" cy="934"/>
            </a:xfrm>
            <a:prstGeom prst="wedgeRoundRectCallout">
              <a:avLst>
                <a:gd name="adj1" fmla="val 191769"/>
                <a:gd name="adj2" fmla="val -23769"/>
                <a:gd name="adj3" fmla="val 16667"/>
              </a:avLst>
            </a:prstGeom>
            <a:solidFill>
              <a:srgbClr val="66FFFF">
                <a:alpha val="84000"/>
              </a:srgbClr>
            </a:solidFill>
            <a:ln w="9525" cap="flat" cmpd="sng">
              <a:solidFill>
                <a:schemeClr val="tx1"/>
              </a:solidFill>
              <a:prstDash val="solid"/>
              <a:miter/>
              <a:headEnd type="none" w="med" len="med"/>
              <a:tailEnd type="none" w="med" len="med"/>
            </a:ln>
          </p:spPr>
          <p:txBody>
            <a:bodyPr anchor="ctr"/>
            <a:lstStyle/>
            <a:p>
              <a:pPr algn="ctr" eaLnBrk="1" hangingPunct="1">
                <a:buFont typeface="Arial" panose="020B0604020202020204" pitchFamily="34" charset="0"/>
                <a:buNone/>
                <a:defRPr/>
              </a:pPr>
              <a:r>
                <a:rPr lang="zh-CN" altLang="en-US" sz="2800" b="1" noProof="1">
                  <a:solidFill>
                    <a:srgbClr val="000000"/>
                  </a:solidFill>
                  <a:effectLst>
                    <a:outerShdw blurRad="38100" dist="38100" dir="2700000">
                      <a:srgbClr val="FFFFFF"/>
                    </a:outerShdw>
                  </a:effectLst>
                  <a:latin typeface="Tahoma" panose="020B0604030504040204" pitchFamily="34" charset="0"/>
                </a:rPr>
                <a:t>胡适</a:t>
              </a:r>
              <a:endParaRPr lang="zh-CN" altLang="en-US" sz="2800" b="1" noProof="1">
                <a:solidFill>
                  <a:srgbClr val="000000"/>
                </a:solidFill>
                <a:effectLst>
                  <a:outerShdw blurRad="38100" dist="38100" dir="2700000">
                    <a:srgbClr val="FFFFFF"/>
                  </a:outerShdw>
                </a:effectLst>
                <a:latin typeface="Tahoma" panose="020B0604030504040204" pitchFamily="34" charset="0"/>
              </a:endParaRPr>
            </a:p>
          </p:txBody>
        </p:sp>
        <p:sp>
          <p:nvSpPr>
            <p:cNvPr id="154634" name="AutoShape 17"/>
            <p:cNvSpPr/>
            <p:nvPr/>
          </p:nvSpPr>
          <p:spPr>
            <a:xfrm flipH="1">
              <a:off x="567" y="2024"/>
              <a:ext cx="453" cy="934"/>
            </a:xfrm>
            <a:prstGeom prst="wedgeRoundRectCallout">
              <a:avLst>
                <a:gd name="adj1" fmla="val -84440"/>
                <a:gd name="adj2" fmla="val -89509"/>
                <a:gd name="adj3" fmla="val 16667"/>
              </a:avLst>
            </a:prstGeom>
            <a:solidFill>
              <a:srgbClr val="66FFFF">
                <a:alpha val="75000"/>
              </a:srgbClr>
            </a:solidFill>
            <a:ln w="9525" cap="flat" cmpd="sng">
              <a:solidFill>
                <a:schemeClr val="tx1"/>
              </a:solidFill>
              <a:prstDash val="solid"/>
              <a:miter/>
              <a:headEnd type="none" w="med" len="med"/>
              <a:tailEnd type="none" w="med" len="med"/>
            </a:ln>
          </p:spPr>
          <p:txBody>
            <a:bodyPr anchor="ctr"/>
            <a:lstStyle/>
            <a:p>
              <a:pPr algn="ctr" eaLnBrk="1" hangingPunct="1">
                <a:buFont typeface="Arial" panose="020B0604020202020204" pitchFamily="34" charset="0"/>
                <a:buNone/>
                <a:defRPr/>
              </a:pPr>
              <a:r>
                <a:rPr lang="zh-CN" altLang="en-US" sz="2800" b="1" noProof="1">
                  <a:solidFill>
                    <a:srgbClr val="000000"/>
                  </a:solidFill>
                  <a:effectLst>
                    <a:outerShdw blurRad="38100" dist="38100" dir="2700000">
                      <a:srgbClr val="FFFFFF"/>
                    </a:outerShdw>
                  </a:effectLst>
                  <a:latin typeface="Tahoma" panose="020B0604030504040204" pitchFamily="34" charset="0"/>
                  <a:cs typeface="+mn-ea"/>
                </a:rPr>
                <a:t>陈独秀</a:t>
              </a:r>
              <a:endParaRPr lang="zh-CN" altLang="en-US" sz="2800" b="1" noProof="1">
                <a:solidFill>
                  <a:srgbClr val="000000"/>
                </a:solidFill>
                <a:effectLst>
                  <a:outerShdw blurRad="38100" dist="38100" dir="2700000">
                    <a:srgbClr val="FFFFFF"/>
                  </a:outerShdw>
                </a:effectLst>
                <a:latin typeface="Tahoma" panose="020B0604030504040204" pitchFamily="34" charset="0"/>
              </a:endParaRPr>
            </a:p>
          </p:txBody>
        </p:sp>
        <p:sp>
          <p:nvSpPr>
            <p:cNvPr id="154635" name="AutoShape 17"/>
            <p:cNvSpPr/>
            <p:nvPr/>
          </p:nvSpPr>
          <p:spPr>
            <a:xfrm>
              <a:off x="4241" y="845"/>
              <a:ext cx="407" cy="934"/>
            </a:xfrm>
            <a:prstGeom prst="wedgeRoundRectCallout">
              <a:avLst>
                <a:gd name="adj1" fmla="val -140088"/>
                <a:gd name="adj2" fmla="val -36102"/>
                <a:gd name="adj3" fmla="val 16667"/>
              </a:avLst>
            </a:prstGeom>
            <a:solidFill>
              <a:srgbClr val="66FFFF">
                <a:alpha val="77000"/>
              </a:srgbClr>
            </a:solidFill>
            <a:ln w="9525" cap="flat" cmpd="sng">
              <a:solidFill>
                <a:schemeClr val="tx1"/>
              </a:solidFill>
              <a:prstDash val="solid"/>
              <a:miter/>
              <a:headEnd type="none" w="med" len="med"/>
              <a:tailEnd type="none" w="med" len="med"/>
            </a:ln>
          </p:spPr>
          <p:txBody>
            <a:bodyPr anchor="ctr"/>
            <a:lstStyle/>
            <a:p>
              <a:pPr algn="ctr" eaLnBrk="1" hangingPunct="1">
                <a:buFont typeface="Arial" panose="020B0604020202020204" pitchFamily="34" charset="0"/>
                <a:buNone/>
                <a:defRPr/>
              </a:pPr>
              <a:r>
                <a:rPr lang="zh-CN" altLang="en-US" sz="2800" b="1" noProof="1">
                  <a:solidFill>
                    <a:srgbClr val="000000"/>
                  </a:solidFill>
                  <a:effectLst>
                    <a:outerShdw blurRad="38100" dist="38100" dir="2700000">
                      <a:srgbClr val="FFFFFF"/>
                    </a:outerShdw>
                  </a:effectLst>
                  <a:latin typeface="Tahoma" panose="020B0604030504040204" pitchFamily="34" charset="0"/>
                  <a:cs typeface="+mn-ea"/>
                </a:rPr>
                <a:t>鲁迅</a:t>
              </a:r>
              <a:endParaRPr lang="zh-CN" altLang="en-US" sz="2800" b="1" noProof="1">
                <a:solidFill>
                  <a:srgbClr val="000000"/>
                </a:solidFill>
                <a:effectLst>
                  <a:outerShdw blurRad="38100" dist="38100" dir="2700000">
                    <a:srgbClr val="FFFFFF"/>
                  </a:outerShdw>
                </a:effectLst>
                <a:latin typeface="Tahoma" panose="020B0604030504040204" pitchFamily="34" charset="0"/>
              </a:endParaRPr>
            </a:p>
          </p:txBody>
        </p:sp>
        <p:sp>
          <p:nvSpPr>
            <p:cNvPr id="154636" name="AutoShape 17"/>
            <p:cNvSpPr/>
            <p:nvPr/>
          </p:nvSpPr>
          <p:spPr>
            <a:xfrm>
              <a:off x="3334" y="1525"/>
              <a:ext cx="407" cy="934"/>
            </a:xfrm>
            <a:prstGeom prst="wedgeRoundRectCallout">
              <a:avLst>
                <a:gd name="adj1" fmla="val -67935"/>
                <a:gd name="adj2" fmla="val -84690"/>
                <a:gd name="adj3" fmla="val 16667"/>
              </a:avLst>
            </a:prstGeom>
            <a:solidFill>
              <a:srgbClr val="66FFFF">
                <a:alpha val="77000"/>
              </a:srgbClr>
            </a:solidFill>
            <a:ln w="9525" cap="flat" cmpd="sng">
              <a:solidFill>
                <a:schemeClr val="tx1"/>
              </a:solidFill>
              <a:prstDash val="solid"/>
              <a:miter/>
              <a:headEnd type="none" w="med" len="med"/>
              <a:tailEnd type="none" w="med" len="med"/>
            </a:ln>
          </p:spPr>
          <p:txBody>
            <a:bodyPr anchor="ctr"/>
            <a:lstStyle/>
            <a:p>
              <a:pPr algn="ctr" eaLnBrk="1" hangingPunct="1">
                <a:buFont typeface="Arial" panose="020B0604020202020204" pitchFamily="34" charset="0"/>
                <a:buNone/>
                <a:defRPr/>
              </a:pPr>
              <a:r>
                <a:rPr lang="zh-CN" altLang="en-US" sz="2800" b="1" noProof="1">
                  <a:solidFill>
                    <a:srgbClr val="000000"/>
                  </a:solidFill>
                  <a:effectLst>
                    <a:outerShdw blurRad="38100" dist="38100" dir="2700000">
                      <a:srgbClr val="FFFFFF"/>
                    </a:outerShdw>
                  </a:effectLst>
                  <a:latin typeface="Tahoma" panose="020B0604030504040204" pitchFamily="34" charset="0"/>
                  <a:cs typeface="+mn-ea"/>
                </a:rPr>
                <a:t>李大钊</a:t>
              </a:r>
              <a:endParaRPr lang="zh-CN" altLang="en-US" sz="2800" b="1" noProof="1">
                <a:solidFill>
                  <a:srgbClr val="000000"/>
                </a:solidFill>
                <a:effectLst>
                  <a:outerShdw blurRad="38100" dist="38100" dir="2700000">
                    <a:srgbClr val="FFFFFF"/>
                  </a:outerShdw>
                </a:effectLst>
                <a:latin typeface="Tahoma" panose="020B0604030504040204" pitchFamily="34" charset="0"/>
              </a:endParaRPr>
            </a:p>
          </p:txBody>
        </p:sp>
      </p:grpSp>
      <p:sp>
        <p:nvSpPr>
          <p:cNvPr id="14340" name="文本框 154637"/>
          <p:cNvSpPr txBox="1">
            <a:spLocks noChangeArrowheads="1"/>
          </p:cNvSpPr>
          <p:nvPr/>
        </p:nvSpPr>
        <p:spPr bwMode="auto">
          <a:xfrm>
            <a:off x="1992314" y="173038"/>
            <a:ext cx="8326437"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800" b="1">
                <a:latin typeface="Arial" panose="020B0604020202020204" pitchFamily="34" charset="0"/>
              </a:rPr>
              <a:t>原名</a:t>
            </a:r>
            <a:r>
              <a:rPr lang="en-US" altLang="zh-CN" sz="2800" b="1">
                <a:latin typeface="Arial" panose="020B0604020202020204" pitchFamily="34" charset="0"/>
              </a:rPr>
              <a:t>《</a:t>
            </a:r>
            <a:r>
              <a:rPr lang="zh-CN" altLang="en-US" sz="2800" b="1">
                <a:latin typeface="Arial" panose="020B0604020202020204" pitchFamily="34" charset="0"/>
              </a:rPr>
              <a:t>宽容</a:t>
            </a:r>
            <a:r>
              <a:rPr lang="en-US" altLang="zh-CN" sz="2800" b="1">
                <a:latin typeface="Arial" panose="020B0604020202020204" pitchFamily="34" charset="0"/>
              </a:rPr>
              <a:t>》</a:t>
            </a:r>
            <a:r>
              <a:rPr lang="zh-CN" altLang="en-US" sz="2800" b="1">
                <a:latin typeface="Arial" panose="020B0604020202020204" pitchFamily="34" charset="0"/>
              </a:rPr>
              <a:t>，现名</a:t>
            </a:r>
            <a:r>
              <a:rPr lang="en-US" altLang="zh-CN" sz="2800" b="1">
                <a:latin typeface="Arial" panose="020B0604020202020204" pitchFamily="34" charset="0"/>
              </a:rPr>
              <a:t>《</a:t>
            </a:r>
            <a:r>
              <a:rPr lang="zh-CN" altLang="en-US" sz="2800" b="1">
                <a:latin typeface="Arial" panose="020B0604020202020204" pitchFamily="34" charset="0"/>
              </a:rPr>
              <a:t>北大钟声</a:t>
            </a:r>
            <a:r>
              <a:rPr lang="en-US" altLang="zh-CN" sz="2800" b="1">
                <a:latin typeface="Arial" panose="020B0604020202020204" pitchFamily="34" charset="0"/>
              </a:rPr>
              <a:t>》 </a:t>
            </a:r>
            <a:r>
              <a:rPr lang="zh-CN" altLang="en-US" sz="2400" b="1" i="1">
                <a:latin typeface="Arial" panose="020B0604020202020204" pitchFamily="34" charset="0"/>
              </a:rPr>
              <a:t>（</a:t>
            </a:r>
            <a:r>
              <a:rPr lang="en-US" altLang="zh-CN" sz="2400" b="1" i="1">
                <a:latin typeface="Arial" panose="020B0604020202020204" pitchFamily="34" charset="0"/>
              </a:rPr>
              <a:t>1988</a:t>
            </a:r>
            <a:r>
              <a:rPr lang="zh-CN" altLang="en-US" sz="2400" b="1" i="1">
                <a:latin typeface="Arial" panose="020B0604020202020204" pitchFamily="34" charset="0"/>
              </a:rPr>
              <a:t>年 沈嘉蔚 ）</a:t>
            </a:r>
            <a:endParaRPr lang="en-US" altLang="zh-CN" sz="2400" b="1" i="1">
              <a:latin typeface="Arial" panose="020B0604020202020204" pitchFamily="34" charset="0"/>
            </a:endParaRPr>
          </a:p>
        </p:txBody>
      </p:sp>
      <p:sp>
        <p:nvSpPr>
          <p:cNvPr id="154644" name="文本框 154643"/>
          <p:cNvSpPr txBox="1">
            <a:spLocks noChangeArrowheads="1"/>
          </p:cNvSpPr>
          <p:nvPr/>
        </p:nvSpPr>
        <p:spPr bwMode="auto">
          <a:xfrm>
            <a:off x="5808663" y="5805489"/>
            <a:ext cx="4322762" cy="650875"/>
          </a:xfrm>
          <a:prstGeom prst="rect">
            <a:avLst/>
          </a:prstGeom>
          <a:solidFill>
            <a:srgbClr val="FFFF99"/>
          </a:solidFill>
          <a:ln w="9525">
            <a:solidFill>
              <a:srgbClr val="FFFF99"/>
            </a:solidFill>
            <a:miter lim="800000"/>
          </a:ln>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3600" b="1" i="1" dirty="0">
                <a:latin typeface="Arial" panose="020B0604020202020204" pitchFamily="34" charset="0"/>
                <a:ea typeface="创艺简标宋" pitchFamily="2" charset="-122"/>
              </a:rPr>
              <a:t>兼容并包，思想自由</a:t>
            </a:r>
            <a:endParaRPr lang="zh-CN" altLang="en-US" sz="3600" b="1" i="1" dirty="0">
              <a:latin typeface="Arial" panose="020B0604020202020204" pitchFamily="34" charset="0"/>
              <a:ea typeface="创艺简标宋" pitchFamily="2" charset="-122"/>
            </a:endParaRPr>
          </a:p>
        </p:txBody>
      </p:sp>
      <p:sp>
        <p:nvSpPr>
          <p:cNvPr id="17420" name="文本框 154644"/>
          <p:cNvSpPr txBox="1"/>
          <p:nvPr/>
        </p:nvSpPr>
        <p:spPr>
          <a:xfrm>
            <a:off x="6743701" y="4868864"/>
            <a:ext cx="3313113" cy="830997"/>
          </a:xfrm>
          <a:prstGeom prst="rect">
            <a:avLst/>
          </a:prstGeom>
          <a:solidFill>
            <a:srgbClr val="000000"/>
          </a:solidFill>
          <a:ln w="9525">
            <a:noFill/>
          </a:ln>
        </p:spPr>
        <p:txBody>
          <a:bodyPr>
            <a:spAutoFit/>
          </a:bodyPr>
          <a:lstStyle/>
          <a:p>
            <a:pPr eaLnBrk="1" hangingPunct="1">
              <a:spcBef>
                <a:spcPct val="50000"/>
              </a:spcBef>
              <a:buFont typeface="Arial" panose="020B0604020202020204" pitchFamily="34" charset="0"/>
              <a:buNone/>
              <a:defRPr/>
            </a:pPr>
            <a:r>
              <a:rPr lang="zh-CN" altLang="en-US" sz="2400" b="1" noProof="1">
                <a:solidFill>
                  <a:schemeClr val="bg1"/>
                </a:solidFill>
                <a:effectLst>
                  <a:outerShdw blurRad="38100" dist="38100" dir="2700000">
                    <a:srgbClr val="000000"/>
                  </a:outerShdw>
                </a:effectLst>
                <a:latin typeface="宋体" panose="02010600030101010101" pitchFamily="2" charset="-122"/>
              </a:rPr>
              <a:t>思考：以上材料反映了北大怎样的办学思想？</a:t>
            </a:r>
            <a:endParaRPr lang="zh-CN" altLang="en-US" sz="2400" b="1" noProof="1">
              <a:solidFill>
                <a:schemeClr val="bg1"/>
              </a:solidFill>
              <a:effectLst>
                <a:outerShdw blurRad="38100" dist="38100" dir="2700000">
                  <a:srgbClr val="000000"/>
                </a:outerShdw>
              </a:effectLst>
              <a:latin typeface="宋体" panose="02010600030101010101" pitchFamily="2"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7420"/>
                                        </p:tgtEl>
                                        <p:attrNameLst>
                                          <p:attrName>style.visibility</p:attrName>
                                        </p:attrNameLst>
                                      </p:cBhvr>
                                      <p:to>
                                        <p:strVal val="visible"/>
                                      </p:to>
                                    </p:set>
                                    <p:animEffect transition="in" filter="wipe(down)">
                                      <p:cBhvr>
                                        <p:cTn id="10" dur="500"/>
                                        <p:tgtEl>
                                          <p:spTgt spid="17420"/>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154644"/>
                                        </p:tgtEl>
                                        <p:attrNameLst>
                                          <p:attrName>style.visibility</p:attrName>
                                        </p:attrNameLst>
                                      </p:cBhvr>
                                      <p:to>
                                        <p:strVal val="visible"/>
                                      </p:to>
                                    </p:set>
                                    <p:animEffect transition="in" filter="wipe(down)">
                                      <p:cBhvr>
                                        <p:cTn id="15" dur="500"/>
                                        <p:tgtEl>
                                          <p:spTgt spid="1546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4644" grpId="0" animBg="1"/>
      <p:bldP spid="17420" grpId="0" animBg="1"/>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bg bwMode="auto">
      <p:bgPr>
        <a:blipFill dpi="0" rotWithShape="0">
          <a:blip r:embed="rId1"/>
          <a:srcRect/>
          <a:stretch>
            <a:fillRect/>
          </a:stretch>
        </a:blipFill>
        <a:effectLst/>
      </p:bgPr>
    </p:bg>
    <p:spTree>
      <p:nvGrpSpPr>
        <p:cNvPr id="1" name=""/>
        <p:cNvGrpSpPr/>
        <p:nvPr/>
      </p:nvGrpSpPr>
      <p:grpSpPr>
        <a:xfrm>
          <a:off x="0" y="0"/>
          <a:ext cx="0" cy="0"/>
          <a:chOff x="0" y="0"/>
          <a:chExt cx="0" cy="0"/>
        </a:xfrm>
      </p:grpSpPr>
      <p:sp>
        <p:nvSpPr>
          <p:cNvPr id="17410" name="Text Box 3"/>
          <p:cNvSpPr txBox="1">
            <a:spLocks noChangeArrowheads="1"/>
          </p:cNvSpPr>
          <p:nvPr/>
        </p:nvSpPr>
        <p:spPr bwMode="auto">
          <a:xfrm>
            <a:off x="4816475" y="2874964"/>
            <a:ext cx="146386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buNone/>
            </a:pPr>
            <a:r>
              <a:rPr lang="zh-CN" altLang="en-US" sz="2400" b="1">
                <a:solidFill>
                  <a:prstClr val="black"/>
                </a:solidFill>
                <a:latin typeface="隶书" pitchFamily="49" charset="-122"/>
                <a:ea typeface="隶书" pitchFamily="49" charset="-122"/>
              </a:rPr>
              <a:t>              </a:t>
            </a:r>
            <a:endParaRPr lang="zh-CN" altLang="en-US" sz="2400" b="1">
              <a:solidFill>
                <a:prstClr val="black"/>
              </a:solidFill>
              <a:latin typeface="隶书" pitchFamily="49" charset="-122"/>
              <a:ea typeface="隶书" pitchFamily="49" charset="-122"/>
            </a:endParaRPr>
          </a:p>
        </p:txBody>
      </p:sp>
      <p:pic>
        <p:nvPicPr>
          <p:cNvPr id="17411" name="Picture 4" descr="2008524165114120"/>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533526" y="7938"/>
            <a:ext cx="9134475" cy="685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3" name="Text Box 3"/>
          <p:cNvSpPr txBox="1">
            <a:spLocks noChangeArrowheads="1"/>
          </p:cNvSpPr>
          <p:nvPr/>
        </p:nvSpPr>
        <p:spPr bwMode="auto">
          <a:xfrm>
            <a:off x="2063750" y="2276475"/>
            <a:ext cx="8351838" cy="1569660"/>
          </a:xfrm>
          <a:prstGeom prst="rect">
            <a:avLst/>
          </a:prstGeom>
          <a:noFill/>
          <a:ln w="9525">
            <a:noFill/>
            <a:miter lim="800000"/>
          </a:ln>
        </p:spPr>
        <p:txBody>
          <a:bodyPr>
            <a:spAutoFit/>
          </a:bodyPr>
          <a:lstStyle/>
          <a:p>
            <a:pPr algn="ctr" fontAlgn="base">
              <a:spcBef>
                <a:spcPct val="50000"/>
              </a:spcBef>
              <a:spcAft>
                <a:spcPct val="0"/>
              </a:spcAft>
              <a:defRPr/>
            </a:pPr>
            <a:r>
              <a:rPr lang="zh-CN" altLang="en-US" sz="9600" b="1" noProof="1">
                <a:solidFill>
                  <a:prstClr val="white"/>
                </a:solidFill>
                <a:effectLst>
                  <a:outerShdw blurRad="38100" dist="38100" dir="2700000">
                    <a:srgbClr val="000000"/>
                  </a:outerShdw>
                </a:effectLst>
                <a:latin typeface="隶书" pitchFamily="49" charset="-122"/>
                <a:ea typeface="隶书" pitchFamily="49" charset="-122"/>
              </a:rPr>
              <a:t>如何唤醒她</a:t>
            </a:r>
            <a:endParaRPr lang="zh-CN" altLang="en-US" sz="9600" b="1" noProof="1">
              <a:solidFill>
                <a:prstClr val="white"/>
              </a:solidFill>
              <a:effectLst>
                <a:outerShdw blurRad="38100" dist="38100" dir="2700000">
                  <a:srgbClr val="000000"/>
                </a:outerShdw>
              </a:effectLst>
              <a:latin typeface="隶书" pitchFamily="49" charset="-122"/>
              <a:ea typeface="隶书" pitchFamily="49" charset="-122"/>
            </a:endParaRPr>
          </a:p>
        </p:txBody>
      </p:sp>
      <p:sp>
        <p:nvSpPr>
          <p:cNvPr id="160774" name="文本框 160773"/>
          <p:cNvSpPr txBox="1">
            <a:spLocks noChangeArrowheads="1"/>
          </p:cNvSpPr>
          <p:nvPr/>
        </p:nvSpPr>
        <p:spPr bwMode="auto">
          <a:xfrm>
            <a:off x="3898900" y="4724400"/>
            <a:ext cx="67691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fontAlgn="base">
              <a:spcBef>
                <a:spcPct val="50000"/>
              </a:spcBef>
              <a:spcAft>
                <a:spcPct val="0"/>
              </a:spcAft>
              <a:buNone/>
            </a:pPr>
            <a:r>
              <a:rPr lang="en-US" altLang="zh-CN" sz="4400" b="1">
                <a:solidFill>
                  <a:prstClr val="white"/>
                </a:solidFill>
                <a:latin typeface="微软雅黑" panose="020B0503020204020204" charset="-122"/>
                <a:ea typeface="微软雅黑" panose="020B0503020204020204" charset="-122"/>
              </a:rPr>
              <a:t>——</a:t>
            </a:r>
            <a:r>
              <a:rPr lang="zh-CN" altLang="en-US" sz="4400" b="1">
                <a:solidFill>
                  <a:prstClr val="white"/>
                </a:solidFill>
                <a:latin typeface="Arial" panose="020B0604020202020204" pitchFamily="34" charset="0"/>
                <a:ea typeface="微软雅黑" panose="020B0503020204020204" charset="-122"/>
              </a:rPr>
              <a:t>新文化运动的内容</a:t>
            </a:r>
            <a:endParaRPr lang="zh-CN" altLang="en-US" sz="4400" b="1">
              <a:solidFill>
                <a:prstClr val="white"/>
              </a:solidFill>
              <a:latin typeface="Arial" panose="020B0604020202020204" pitchFamily="34" charset="0"/>
              <a:ea typeface="微软雅黑" panose="020B0503020204020204" charset="-122"/>
            </a:endParaRPr>
          </a:p>
        </p:txBody>
      </p:sp>
      <p:pic>
        <p:nvPicPr>
          <p:cNvPr id="17414" name="图片 13" descr="e8185cae304ae4127fc30b509f01896c.jpg"/>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524000" y="620714"/>
            <a:ext cx="1835150" cy="1254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grpId="0" nodeType="withEffect">
                                  <p:stCondLst>
                                    <p:cond delay="0"/>
                                  </p:stCondLst>
                                  <p:childTnLst>
                                    <p:set>
                                      <p:cBhvr>
                                        <p:cTn id="6" dur="1" fill="hold">
                                          <p:stCondLst>
                                            <p:cond delay="0"/>
                                          </p:stCondLst>
                                        </p:cTn>
                                        <p:tgtEl>
                                          <p:spTgt spid="5123"/>
                                        </p:tgtEl>
                                        <p:attrNameLst>
                                          <p:attrName>style.visibility</p:attrName>
                                        </p:attrNameLst>
                                      </p:cBhvr>
                                      <p:to>
                                        <p:strVal val="visible"/>
                                      </p:to>
                                    </p:set>
                                    <p:animEffect transition="in" filter="wedge">
                                      <p:cBhvr>
                                        <p:cTn id="7" dur="500"/>
                                        <p:tgtEl>
                                          <p:spTgt spid="5123"/>
                                        </p:tgtEl>
                                      </p:cBhvr>
                                    </p:animEffect>
                                  </p:childTnLst>
                                  <p:subTnLst>
                                    <p:audio>
                                      <p:cMediaNode>
                                        <p:cTn display="0" masterRel="sameClick">
                                          <p:stCondLst>
                                            <p:cond evt="begin" delay="0">
                                              <p:tn val="5"/>
                                            </p:cond>
                                          </p:stCondLst>
                                          <p:endCondLst>
                                            <p:cond evt="onStopAudio" delay="0">
                                              <p:tgtEl>
                                                <p:sldTgt/>
                                              </p:tgtEl>
                                            </p:cond>
                                          </p:endCondLst>
                                        </p:cTn>
                                        <p:tgtEl>
                                          <p:sndTgt r:embed="rId4" name="camera.wav"/>
                                        </p:tgtEl>
                                      </p:cMediaNode>
                                    </p:audio>
                                  </p:subTnLst>
                                </p:cTn>
                              </p:par>
                              <p:par>
                                <p:cTn id="8" presetID="20" presetClass="entr" presetSubtype="0" fill="hold" grpId="0" nodeType="withEffect">
                                  <p:stCondLst>
                                    <p:cond delay="0"/>
                                  </p:stCondLst>
                                  <p:childTnLst>
                                    <p:set>
                                      <p:cBhvr>
                                        <p:cTn id="9" dur="1" fill="hold">
                                          <p:stCondLst>
                                            <p:cond delay="0"/>
                                          </p:stCondLst>
                                        </p:cTn>
                                        <p:tgtEl>
                                          <p:spTgt spid="160774"/>
                                        </p:tgtEl>
                                        <p:attrNameLst>
                                          <p:attrName>style.visibility</p:attrName>
                                        </p:attrNameLst>
                                      </p:cBhvr>
                                      <p:to>
                                        <p:strVal val="visible"/>
                                      </p:to>
                                    </p:set>
                                    <p:animEffect transition="in" filter="wedge">
                                      <p:cBhvr>
                                        <p:cTn id="10" dur="500"/>
                                        <p:tgtEl>
                                          <p:spTgt spid="1607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3" grpId="0"/>
      <p:bldP spid="16077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矩形 163842"/>
          <p:cNvSpPr>
            <a:spLocks noChangeArrowheads="1"/>
          </p:cNvSpPr>
          <p:nvPr/>
        </p:nvSpPr>
        <p:spPr bwMode="auto">
          <a:xfrm>
            <a:off x="2495550" y="-33162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sz="1800">
              <a:latin typeface="Arial" panose="020B0604020202020204" pitchFamily="34" charset="0"/>
            </a:endParaRPr>
          </a:p>
        </p:txBody>
      </p:sp>
      <p:grpSp>
        <p:nvGrpSpPr>
          <p:cNvPr id="18435" name="组合 163843"/>
          <p:cNvGrpSpPr/>
          <p:nvPr/>
        </p:nvGrpSpPr>
        <p:grpSpPr bwMode="auto">
          <a:xfrm>
            <a:off x="4800600" y="-3267075"/>
            <a:ext cx="4465638" cy="9445625"/>
            <a:chOff x="0" y="0"/>
            <a:chExt cx="2813" cy="5951"/>
          </a:xfrm>
        </p:grpSpPr>
        <p:sp>
          <p:nvSpPr>
            <p:cNvPr id="18450" name="矩形 163844"/>
            <p:cNvSpPr>
              <a:spLocks noChangeArrowheads="1"/>
            </p:cNvSpPr>
            <p:nvPr/>
          </p:nvSpPr>
          <p:spPr bwMode="auto">
            <a:xfrm>
              <a:off x="0" y="0"/>
              <a:ext cx="2813" cy="1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sz="1800">
                <a:latin typeface="Arial" panose="020B0604020202020204" pitchFamily="34" charset="0"/>
              </a:endParaRPr>
            </a:p>
          </p:txBody>
        </p:sp>
        <p:grpSp>
          <p:nvGrpSpPr>
            <p:cNvPr id="18451" name="组合 163845"/>
            <p:cNvGrpSpPr/>
            <p:nvPr/>
          </p:nvGrpSpPr>
          <p:grpSpPr bwMode="auto">
            <a:xfrm>
              <a:off x="0" y="0"/>
              <a:ext cx="2813" cy="5951"/>
              <a:chOff x="0" y="0"/>
              <a:chExt cx="2813" cy="5951"/>
            </a:xfrm>
          </p:grpSpPr>
          <p:sp>
            <p:nvSpPr>
              <p:cNvPr id="18452" name="矩形 163846"/>
              <p:cNvSpPr>
                <a:spLocks noChangeArrowheads="1"/>
              </p:cNvSpPr>
              <p:nvPr/>
            </p:nvSpPr>
            <p:spPr bwMode="auto">
              <a:xfrm>
                <a:off x="0" y="0"/>
                <a:ext cx="2813" cy="59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sz="1800">
                  <a:latin typeface="Arial" panose="020B0604020202020204" pitchFamily="34" charset="0"/>
                </a:endParaRPr>
              </a:p>
            </p:txBody>
          </p:sp>
          <p:sp>
            <p:nvSpPr>
              <p:cNvPr id="18453" name="矩形 163847"/>
              <p:cNvSpPr>
                <a:spLocks noChangeArrowheads="1"/>
              </p:cNvSpPr>
              <p:nvPr/>
            </p:nvSpPr>
            <p:spPr bwMode="auto">
              <a:xfrm>
                <a:off x="0" y="0"/>
                <a:ext cx="2813"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sz="1800">
                  <a:latin typeface="Arial" panose="020B0604020202020204" pitchFamily="34" charset="0"/>
                </a:endParaRPr>
              </a:p>
            </p:txBody>
          </p:sp>
        </p:grpSp>
      </p:grpSp>
      <p:sp>
        <p:nvSpPr>
          <p:cNvPr id="18436" name="矩形 163848"/>
          <p:cNvSpPr>
            <a:spLocks noChangeArrowheads="1"/>
          </p:cNvSpPr>
          <p:nvPr/>
        </p:nvSpPr>
        <p:spPr bwMode="auto">
          <a:xfrm>
            <a:off x="1524000" y="23622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sz="1800">
              <a:latin typeface="Arial" panose="020B0604020202020204" pitchFamily="34" charset="0"/>
            </a:endParaRPr>
          </a:p>
        </p:txBody>
      </p:sp>
      <p:sp>
        <p:nvSpPr>
          <p:cNvPr id="18439" name="直接连接符 163862"/>
          <p:cNvSpPr>
            <a:spLocks noChangeShapeType="1"/>
          </p:cNvSpPr>
          <p:nvPr/>
        </p:nvSpPr>
        <p:spPr bwMode="auto">
          <a:xfrm>
            <a:off x="3503614" y="5734050"/>
            <a:ext cx="1512887" cy="0"/>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18440" name="矩形 163863"/>
          <p:cNvSpPr>
            <a:spLocks noChangeArrowheads="1"/>
          </p:cNvSpPr>
          <p:nvPr/>
        </p:nvSpPr>
        <p:spPr bwMode="auto">
          <a:xfrm>
            <a:off x="5303839" y="5229225"/>
            <a:ext cx="3887787"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b="1">
                <a:latin typeface="Arial" panose="020B0604020202020204" pitchFamily="34" charset="0"/>
                <a:ea typeface="黑体" panose="02010609060101010101" charset="-122"/>
              </a:rPr>
              <a:t>根深蒂固</a:t>
            </a:r>
            <a:endParaRPr lang="zh-CN" altLang="en-US" b="1">
              <a:latin typeface="Arial" panose="020B0604020202020204" pitchFamily="34" charset="0"/>
              <a:ea typeface="黑体" panose="02010609060101010101" charset="-122"/>
            </a:endParaRPr>
          </a:p>
        </p:txBody>
      </p:sp>
      <p:sp>
        <p:nvSpPr>
          <p:cNvPr id="18442" name="文本框 163871"/>
          <p:cNvSpPr txBox="1">
            <a:spLocks noChangeArrowheads="1"/>
          </p:cNvSpPr>
          <p:nvPr/>
        </p:nvSpPr>
        <p:spPr bwMode="auto">
          <a:xfrm>
            <a:off x="2133600" y="404814"/>
            <a:ext cx="85344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b="1" dirty="0">
                <a:solidFill>
                  <a:srgbClr val="FF0000"/>
                </a:solidFill>
                <a:latin typeface="黑体" panose="02010609060101010101" charset="-122"/>
                <a:ea typeface="黑体" panose="02010609060101010101" charset="-122"/>
              </a:rPr>
              <a:t>之前的她：</a:t>
            </a:r>
            <a:r>
              <a:rPr lang="zh-CN" altLang="en-US" b="1" dirty="0">
                <a:latin typeface="黑体" panose="02010609060101010101" charset="-122"/>
                <a:ea typeface="黑体" panose="02010609060101010101" charset="-122"/>
              </a:rPr>
              <a:t>辛亥革命后百姓门户前的对联 </a:t>
            </a:r>
            <a:endParaRPr lang="zh-CN" altLang="en-US" b="1" dirty="0">
              <a:latin typeface="黑体" panose="02010609060101010101" charset="-122"/>
              <a:ea typeface="黑体" panose="02010609060101010101" charset="-122"/>
            </a:endParaRPr>
          </a:p>
        </p:txBody>
      </p:sp>
      <p:sp>
        <p:nvSpPr>
          <p:cNvPr id="163873" name="矩形 163872"/>
          <p:cNvSpPr>
            <a:spLocks noChangeArrowheads="1"/>
          </p:cNvSpPr>
          <p:nvPr/>
        </p:nvSpPr>
        <p:spPr bwMode="auto">
          <a:xfrm>
            <a:off x="3575050" y="5229225"/>
            <a:ext cx="1816100"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b="1">
                <a:solidFill>
                  <a:srgbClr val="FF0000"/>
                </a:solidFill>
                <a:latin typeface="Arial" panose="020B0604020202020204" pitchFamily="34" charset="0"/>
                <a:ea typeface="黑体" panose="02010609060101010101" charset="-122"/>
              </a:rPr>
              <a:t>专制思想</a:t>
            </a:r>
            <a:endParaRPr lang="zh-CN" altLang="en-US" b="1">
              <a:solidFill>
                <a:srgbClr val="FF0000"/>
              </a:solidFill>
              <a:latin typeface="Arial" panose="020B0604020202020204" pitchFamily="34" charset="0"/>
              <a:ea typeface="黑体" panose="02010609060101010101" charset="-122"/>
            </a:endParaRPr>
          </a:p>
        </p:txBody>
      </p:sp>
      <p:grpSp>
        <p:nvGrpSpPr>
          <p:cNvPr id="18444" name="组合 163874"/>
          <p:cNvGrpSpPr/>
          <p:nvPr/>
        </p:nvGrpSpPr>
        <p:grpSpPr bwMode="auto">
          <a:xfrm>
            <a:off x="4511677" y="4060"/>
            <a:ext cx="3744913" cy="0"/>
            <a:chOff x="1882" y="4065"/>
            <a:chExt cx="2359" cy="0"/>
          </a:xfrm>
        </p:grpSpPr>
        <p:sp>
          <p:nvSpPr>
            <p:cNvPr id="18448" name="直接连接符 163864"/>
            <p:cNvSpPr>
              <a:spLocks noChangeShapeType="1"/>
            </p:cNvSpPr>
            <p:nvPr/>
          </p:nvSpPr>
          <p:spPr bwMode="auto">
            <a:xfrm>
              <a:off x="1882" y="4065"/>
              <a:ext cx="726" cy="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18449" name="直接连接符 163873"/>
            <p:cNvSpPr>
              <a:spLocks noChangeShapeType="1"/>
            </p:cNvSpPr>
            <p:nvPr/>
          </p:nvSpPr>
          <p:spPr bwMode="auto">
            <a:xfrm>
              <a:off x="3515" y="4065"/>
              <a:ext cx="726" cy="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grpSp>
      <p:pic>
        <p:nvPicPr>
          <p:cNvPr id="18446" name="图片 22" descr="图片1副本.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927350" y="1125539"/>
            <a:ext cx="6408738" cy="3887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63873"/>
                                        </p:tgtEl>
                                        <p:attrNameLst>
                                          <p:attrName>style.visibility</p:attrName>
                                        </p:attrNameLst>
                                      </p:cBhvr>
                                      <p:to>
                                        <p:strVal val="visible"/>
                                      </p:to>
                                    </p:set>
                                    <p:animEffect transition="in" filter="wipe(down)">
                                      <p:cBhvr>
                                        <p:cTn id="7" dur="500"/>
                                        <p:tgtEl>
                                          <p:spTgt spid="1638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482" name="组合 165918"/>
          <p:cNvGrpSpPr/>
          <p:nvPr/>
        </p:nvGrpSpPr>
        <p:grpSpPr bwMode="auto">
          <a:xfrm>
            <a:off x="4295777" y="4060"/>
            <a:ext cx="3744913" cy="0"/>
            <a:chOff x="1882" y="4065"/>
            <a:chExt cx="2359" cy="0"/>
          </a:xfrm>
        </p:grpSpPr>
        <p:sp>
          <p:nvSpPr>
            <p:cNvPr id="20500" name="直接连接符 165920"/>
            <p:cNvSpPr>
              <a:spLocks noChangeShapeType="1"/>
            </p:cNvSpPr>
            <p:nvPr/>
          </p:nvSpPr>
          <p:spPr bwMode="auto">
            <a:xfrm>
              <a:off x="1882" y="4065"/>
              <a:ext cx="726" cy="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20501" name="直接连接符 165921"/>
            <p:cNvSpPr>
              <a:spLocks noChangeShapeType="1"/>
            </p:cNvSpPr>
            <p:nvPr/>
          </p:nvSpPr>
          <p:spPr bwMode="auto">
            <a:xfrm>
              <a:off x="3515" y="4065"/>
              <a:ext cx="726" cy="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grpSp>
      <p:sp>
        <p:nvSpPr>
          <p:cNvPr id="20483" name="矩形 165889"/>
          <p:cNvSpPr>
            <a:spLocks noChangeArrowheads="1"/>
          </p:cNvSpPr>
          <p:nvPr/>
        </p:nvSpPr>
        <p:spPr bwMode="auto">
          <a:xfrm>
            <a:off x="2495550" y="-33162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sz="1800">
              <a:latin typeface="Arial" panose="020B0604020202020204" pitchFamily="34" charset="0"/>
            </a:endParaRPr>
          </a:p>
        </p:txBody>
      </p:sp>
      <p:grpSp>
        <p:nvGrpSpPr>
          <p:cNvPr id="20484" name="组合 165890"/>
          <p:cNvGrpSpPr/>
          <p:nvPr/>
        </p:nvGrpSpPr>
        <p:grpSpPr bwMode="auto">
          <a:xfrm>
            <a:off x="4833939" y="-3316288"/>
            <a:ext cx="4465637" cy="9445626"/>
            <a:chOff x="0" y="0"/>
            <a:chExt cx="2813" cy="5951"/>
          </a:xfrm>
        </p:grpSpPr>
        <p:sp>
          <p:nvSpPr>
            <p:cNvPr id="20495" name="矩形 165891"/>
            <p:cNvSpPr>
              <a:spLocks noChangeArrowheads="1"/>
            </p:cNvSpPr>
            <p:nvPr/>
          </p:nvSpPr>
          <p:spPr bwMode="auto">
            <a:xfrm>
              <a:off x="0" y="0"/>
              <a:ext cx="2813" cy="1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sz="1800">
                <a:latin typeface="Arial" panose="020B0604020202020204" pitchFamily="34" charset="0"/>
              </a:endParaRPr>
            </a:p>
          </p:txBody>
        </p:sp>
        <p:grpSp>
          <p:nvGrpSpPr>
            <p:cNvPr id="20496" name="组合 165892"/>
            <p:cNvGrpSpPr/>
            <p:nvPr/>
          </p:nvGrpSpPr>
          <p:grpSpPr bwMode="auto">
            <a:xfrm>
              <a:off x="0" y="0"/>
              <a:ext cx="2813" cy="5951"/>
              <a:chOff x="0" y="0"/>
              <a:chExt cx="2813" cy="5951"/>
            </a:xfrm>
          </p:grpSpPr>
          <p:sp>
            <p:nvSpPr>
              <p:cNvPr id="20497" name="矩形 165893"/>
              <p:cNvSpPr>
                <a:spLocks noChangeArrowheads="1"/>
              </p:cNvSpPr>
              <p:nvPr/>
            </p:nvSpPr>
            <p:spPr bwMode="auto">
              <a:xfrm>
                <a:off x="0" y="0"/>
                <a:ext cx="2813" cy="59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sz="1800">
                  <a:latin typeface="Arial" panose="020B0604020202020204" pitchFamily="34" charset="0"/>
                </a:endParaRPr>
              </a:p>
            </p:txBody>
          </p:sp>
          <p:sp>
            <p:nvSpPr>
              <p:cNvPr id="20498" name="矩形 165894"/>
              <p:cNvSpPr>
                <a:spLocks noChangeArrowheads="1"/>
              </p:cNvSpPr>
              <p:nvPr/>
            </p:nvSpPr>
            <p:spPr bwMode="auto">
              <a:xfrm>
                <a:off x="0" y="0"/>
                <a:ext cx="2813"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sz="1800">
                  <a:latin typeface="Arial" panose="020B0604020202020204" pitchFamily="34" charset="0"/>
                </a:endParaRPr>
              </a:p>
            </p:txBody>
          </p:sp>
        </p:grpSp>
      </p:grpSp>
      <p:sp>
        <p:nvSpPr>
          <p:cNvPr id="20485" name="矩形 165895"/>
          <p:cNvSpPr>
            <a:spLocks noChangeArrowheads="1"/>
          </p:cNvSpPr>
          <p:nvPr/>
        </p:nvSpPr>
        <p:spPr bwMode="auto">
          <a:xfrm>
            <a:off x="1524000" y="23622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sz="1800">
              <a:latin typeface="Arial" panose="020B0604020202020204" pitchFamily="34" charset="0"/>
            </a:endParaRPr>
          </a:p>
        </p:txBody>
      </p:sp>
      <p:pic>
        <p:nvPicPr>
          <p:cNvPr id="20487" name="Picture 2" descr="1170902284_b"/>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63750" y="1125539"/>
            <a:ext cx="3924300" cy="3887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5904" name="矩形 165903"/>
          <p:cNvSpPr>
            <a:spLocks noChangeArrowheads="1"/>
          </p:cNvSpPr>
          <p:nvPr/>
        </p:nvSpPr>
        <p:spPr bwMode="auto">
          <a:xfrm>
            <a:off x="3719513" y="5229225"/>
            <a:ext cx="2520950"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b="1">
                <a:latin typeface="Arial" panose="020B0604020202020204" pitchFamily="34" charset="0"/>
                <a:ea typeface="黑体" panose="02010609060101010101" charset="-122"/>
              </a:rPr>
              <a:t>愚昧、迷信</a:t>
            </a:r>
            <a:endParaRPr lang="zh-CN" altLang="en-US" b="1">
              <a:latin typeface="Arial" panose="020B0604020202020204" pitchFamily="34" charset="0"/>
              <a:ea typeface="黑体" panose="02010609060101010101" charset="-122"/>
            </a:endParaRPr>
          </a:p>
        </p:txBody>
      </p:sp>
      <p:sp>
        <p:nvSpPr>
          <p:cNvPr id="20489" name="直接连接符 165904"/>
          <p:cNvSpPr>
            <a:spLocks noChangeShapeType="1"/>
          </p:cNvSpPr>
          <p:nvPr/>
        </p:nvSpPr>
        <p:spPr bwMode="auto">
          <a:xfrm>
            <a:off x="3359150" y="5805488"/>
            <a:ext cx="2160588" cy="0"/>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20492" name="文本框 165910"/>
          <p:cNvSpPr txBox="1">
            <a:spLocks noChangeArrowheads="1"/>
          </p:cNvSpPr>
          <p:nvPr/>
        </p:nvSpPr>
        <p:spPr bwMode="auto">
          <a:xfrm>
            <a:off x="2135188" y="393700"/>
            <a:ext cx="81724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b="1" dirty="0">
                <a:solidFill>
                  <a:srgbClr val="FF0000"/>
                </a:solidFill>
                <a:latin typeface="黑体" panose="02010609060101010101" charset="-122"/>
                <a:ea typeface="黑体" panose="02010609060101010101" charset="-122"/>
              </a:rPr>
              <a:t>之前的她：</a:t>
            </a:r>
            <a:r>
              <a:rPr lang="zh-CN" altLang="en-US" b="1" dirty="0">
                <a:latin typeface="黑体" panose="02010609060101010101" charset="-122"/>
                <a:ea typeface="黑体" panose="02010609060101010101" charset="-122"/>
              </a:rPr>
              <a:t>鲁迅的</a:t>
            </a:r>
            <a:r>
              <a:rPr lang="en-US" altLang="zh-CN" b="1" dirty="0">
                <a:latin typeface="黑体" panose="02010609060101010101" charset="-122"/>
                <a:ea typeface="黑体" panose="02010609060101010101" charset="-122"/>
              </a:rPr>
              <a:t>《</a:t>
            </a:r>
            <a:r>
              <a:rPr lang="zh-CN" altLang="en-US" b="1" dirty="0">
                <a:latin typeface="黑体" panose="02010609060101010101" charset="-122"/>
                <a:ea typeface="黑体" panose="02010609060101010101" charset="-122"/>
              </a:rPr>
              <a:t>药</a:t>
            </a:r>
            <a:r>
              <a:rPr lang="en-US" altLang="zh-CN" b="1" dirty="0">
                <a:latin typeface="黑体" panose="02010609060101010101" charset="-122"/>
                <a:ea typeface="黑体" panose="02010609060101010101" charset="-122"/>
              </a:rPr>
              <a:t>》</a:t>
            </a:r>
            <a:r>
              <a:rPr lang="zh-CN" altLang="en-US" b="1" dirty="0">
                <a:latin typeface="黑体" panose="02010609060101010101" charset="-122"/>
                <a:ea typeface="黑体" panose="02010609060101010101" charset="-122"/>
              </a:rPr>
              <a:t>描述的人血馒头</a:t>
            </a:r>
            <a:endParaRPr lang="zh-CN" altLang="en-US" b="1" dirty="0">
              <a:latin typeface="黑体" panose="02010609060101010101" charset="-122"/>
              <a:ea typeface="黑体" panose="02010609060101010101" charset="-122"/>
            </a:endParaRPr>
          </a:p>
        </p:txBody>
      </p:sp>
      <p:sp>
        <p:nvSpPr>
          <p:cNvPr id="25619" name="矩形 165911"/>
          <p:cNvSpPr/>
          <p:nvPr/>
        </p:nvSpPr>
        <p:spPr>
          <a:xfrm>
            <a:off x="6167438" y="1377424"/>
            <a:ext cx="3960812" cy="3785652"/>
          </a:xfrm>
          <a:prstGeom prst="rect">
            <a:avLst/>
          </a:prstGeom>
          <a:noFill/>
          <a:ln w="38100" cap="flat" cmpd="sng">
            <a:solidFill>
              <a:srgbClr val="808000"/>
            </a:solidFill>
            <a:prstDash val="dashDot"/>
            <a:miter/>
            <a:headEnd type="none" w="med" len="med"/>
            <a:tailEnd type="none" w="med" len="med"/>
          </a:ln>
        </p:spPr>
        <p:txBody>
          <a:bodyPr anchor="ctr">
            <a:spAutoFit/>
          </a:bodyPr>
          <a:lstStyle/>
          <a:p>
            <a:pPr eaLnBrk="1" hangingPunct="1">
              <a:buFont typeface="Arial" panose="020B0604020202020204" pitchFamily="34" charset="0"/>
              <a:buNone/>
              <a:defRPr/>
            </a:pPr>
            <a:r>
              <a:rPr lang="zh-CN" altLang="en-US" sz="2400" b="1" noProof="1">
                <a:effectLst>
                  <a:outerShdw blurRad="38100" dist="38100" dir="2700000">
                    <a:srgbClr val="C0C0C0"/>
                  </a:outerShdw>
                </a:effectLst>
                <a:latin typeface="楷体" panose="02010609060101010101" pitchFamily="49" charset="-122"/>
                <a:ea typeface="楷体" panose="02010609060101010101" pitchFamily="49" charset="-122"/>
              </a:rPr>
              <a:t>   “包好，包好！这样的趁热吃下。新鲜的</a:t>
            </a:r>
            <a:r>
              <a:rPr lang="zh-CN" altLang="en-US" sz="2400" b="1" noProof="1">
                <a:solidFill>
                  <a:srgbClr val="FF0000"/>
                </a:solidFill>
                <a:effectLst>
                  <a:outerShdw blurRad="38100" dist="38100" dir="2700000">
                    <a:srgbClr val="C0C0C0"/>
                  </a:outerShdw>
                </a:effectLst>
                <a:latin typeface="楷体" panose="02010609060101010101" pitchFamily="49" charset="-122"/>
                <a:ea typeface="楷体" panose="02010609060101010101" pitchFamily="49" charset="-122"/>
              </a:rPr>
              <a:t>人血馒头</a:t>
            </a:r>
            <a:r>
              <a:rPr lang="zh-CN" altLang="en-US" sz="2400" b="1" noProof="1">
                <a:effectLst>
                  <a:outerShdw blurRad="38100" dist="38100" dir="2700000">
                    <a:srgbClr val="C0C0C0"/>
                  </a:outerShdw>
                </a:effectLst>
                <a:latin typeface="楷体" panose="02010609060101010101" pitchFamily="49" charset="-122"/>
                <a:ea typeface="楷体" panose="02010609060101010101" pitchFamily="49" charset="-122"/>
              </a:rPr>
              <a:t>，什么痨病都包好！”一个满脸横肉的人冲进茶馆里嚷嚷。 </a:t>
            </a:r>
            <a:endParaRPr lang="zh-CN" altLang="en-US" sz="2400" b="1" noProof="1">
              <a:effectLst>
                <a:outerShdw blurRad="38100" dist="38100" dir="2700000">
                  <a:srgbClr val="C0C0C0"/>
                </a:outerShdw>
              </a:effectLst>
              <a:latin typeface="楷体" panose="02010609060101010101" pitchFamily="49" charset="-122"/>
              <a:ea typeface="楷体" panose="02010609060101010101" pitchFamily="49" charset="-122"/>
            </a:endParaRPr>
          </a:p>
          <a:p>
            <a:pPr eaLnBrk="1" hangingPunct="1">
              <a:buFont typeface="Arial" panose="020B0604020202020204" pitchFamily="34" charset="0"/>
              <a:buNone/>
              <a:defRPr/>
            </a:pPr>
            <a:r>
              <a:rPr lang="zh-CN" altLang="en-US" sz="2400" b="1" noProof="1">
                <a:effectLst>
                  <a:outerShdw blurRad="38100" dist="38100" dir="2700000">
                    <a:srgbClr val="C0C0C0"/>
                  </a:outerShdw>
                </a:effectLst>
                <a:latin typeface="楷体" panose="02010609060101010101" pitchFamily="49" charset="-122"/>
                <a:ea typeface="楷体" panose="02010609060101010101" pitchFamily="49" charset="-122"/>
              </a:rPr>
              <a:t>   村里的康大叔说：“亏我消息灵通，得知要结果一个</a:t>
            </a:r>
            <a:r>
              <a:rPr lang="zh-CN" altLang="en-US" sz="2400" b="1" u="sng" noProof="1">
                <a:solidFill>
                  <a:srgbClr val="FF0000"/>
                </a:solidFill>
                <a:effectLst>
                  <a:outerShdw blurRad="38100" dist="38100" dir="2700000">
                    <a:srgbClr val="C0C0C0"/>
                  </a:outerShdw>
                </a:effectLst>
                <a:latin typeface="楷体" panose="02010609060101010101" pitchFamily="49" charset="-122"/>
                <a:ea typeface="楷体" panose="02010609060101010101" pitchFamily="49" charset="-122"/>
              </a:rPr>
              <a:t>革命乱党</a:t>
            </a:r>
            <a:r>
              <a:rPr lang="zh-CN" altLang="en-US" sz="2400" b="1" noProof="1">
                <a:effectLst>
                  <a:outerShdw blurRad="38100" dist="38100" dir="2700000">
                    <a:srgbClr val="C0C0C0"/>
                  </a:outerShdw>
                </a:effectLst>
                <a:latin typeface="楷体" panose="02010609060101010101" pitchFamily="49" charset="-122"/>
                <a:ea typeface="楷体" panose="02010609060101010101" pitchFamily="49" charset="-122"/>
              </a:rPr>
              <a:t>，才能蘸上这样的人血馒头治你儿子小栓的病。”</a:t>
            </a:r>
            <a:endParaRPr lang="zh-CN" altLang="en-US" sz="2400" b="1" noProof="1">
              <a:effectLst>
                <a:outerShdw blurRad="38100" dist="38100" dir="2700000">
                  <a:srgbClr val="C0C0C0"/>
                </a:outerShdw>
              </a:effectLst>
              <a:latin typeface="楷体" panose="02010609060101010101" pitchFamily="49" charset="-122"/>
              <a:ea typeface="楷体" panose="02010609060101010101" pitchFamily="49" charset="-122"/>
            </a:endParaRPr>
          </a:p>
          <a:p>
            <a:pPr eaLnBrk="1" hangingPunct="1">
              <a:buFont typeface="Arial" panose="020B0604020202020204" pitchFamily="34" charset="0"/>
              <a:buNone/>
              <a:defRPr/>
            </a:pPr>
            <a:r>
              <a:rPr lang="en-US" altLang="zh-CN" sz="2400" b="1" noProof="1">
                <a:effectLst>
                  <a:outerShdw blurRad="38100" dist="38100" dir="2700000">
                    <a:srgbClr val="C0C0C0"/>
                  </a:outerShdw>
                </a:effectLst>
                <a:latin typeface="楷体" panose="02010609060101010101" pitchFamily="49" charset="-122"/>
                <a:ea typeface="楷体" panose="02010609060101010101" pitchFamily="49" charset="-122"/>
              </a:rPr>
              <a:t>      ——</a:t>
            </a:r>
            <a:r>
              <a:rPr lang="zh-CN" altLang="en-US" sz="2400" b="1" noProof="1">
                <a:effectLst>
                  <a:outerShdw blurRad="38100" dist="38100" dir="2700000">
                    <a:srgbClr val="C0C0C0"/>
                  </a:outerShdw>
                </a:effectLst>
                <a:latin typeface="楷体" panose="02010609060101010101" pitchFamily="49" charset="-122"/>
                <a:ea typeface="楷体" panose="02010609060101010101" pitchFamily="49" charset="-122"/>
              </a:rPr>
              <a:t>摘自鲁迅</a:t>
            </a:r>
            <a:r>
              <a:rPr lang="en-US" altLang="zh-CN" sz="2400" b="1" noProof="1">
                <a:effectLst>
                  <a:outerShdw blurRad="38100" dist="38100" dir="2700000">
                    <a:srgbClr val="C0C0C0"/>
                  </a:outerShdw>
                </a:effectLst>
                <a:latin typeface="楷体" panose="02010609060101010101" pitchFamily="49" charset="-122"/>
                <a:ea typeface="楷体" panose="02010609060101010101" pitchFamily="49" charset="-122"/>
              </a:rPr>
              <a:t>《</a:t>
            </a:r>
            <a:r>
              <a:rPr lang="zh-CN" altLang="en-US" sz="2400" b="1" noProof="1">
                <a:effectLst>
                  <a:outerShdw blurRad="38100" dist="38100" dir="2700000">
                    <a:srgbClr val="C0C0C0"/>
                  </a:outerShdw>
                </a:effectLst>
                <a:latin typeface="楷体" panose="02010609060101010101" pitchFamily="49" charset="-122"/>
                <a:ea typeface="楷体" panose="02010609060101010101" pitchFamily="49" charset="-122"/>
              </a:rPr>
              <a:t>药</a:t>
            </a:r>
            <a:r>
              <a:rPr lang="en-US" altLang="zh-CN" sz="2400" b="1" noProof="1">
                <a:effectLst>
                  <a:outerShdw blurRad="38100" dist="38100" dir="2700000">
                    <a:srgbClr val="C0C0C0"/>
                  </a:outerShdw>
                </a:effectLst>
                <a:latin typeface="楷体" panose="02010609060101010101" pitchFamily="49" charset="-122"/>
                <a:ea typeface="楷体" panose="02010609060101010101" pitchFamily="49" charset="-122"/>
              </a:rPr>
              <a:t>》</a:t>
            </a:r>
            <a:endParaRPr lang="en-US" altLang="zh-CN" sz="2400" b="1" noProof="1">
              <a:effectLst>
                <a:outerShdw blurRad="38100" dist="38100" dir="2700000">
                  <a:srgbClr val="C0C0C0"/>
                </a:outerShdw>
              </a:effectLst>
              <a:latin typeface="楷体" panose="02010609060101010101" pitchFamily="49" charset="-122"/>
              <a:ea typeface="楷体" panose="02010609060101010101" pitchFamily="49"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65904"/>
                                        </p:tgtEl>
                                        <p:attrNameLst>
                                          <p:attrName>style.visibility</p:attrName>
                                        </p:attrNameLst>
                                      </p:cBhvr>
                                      <p:to>
                                        <p:strVal val="visible"/>
                                      </p:to>
                                    </p:set>
                                    <p:animEffect transition="in" filter="blinds(horizontal)">
                                      <p:cBhvr>
                                        <p:cTn id="7" dur="500"/>
                                        <p:tgtEl>
                                          <p:spTgt spid="1659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590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795092" y="5696571"/>
            <a:ext cx="10601815" cy="914400"/>
          </a:xfrm>
          <a:prstGeom prst="rect">
            <a:avLst/>
          </a:prstGeom>
          <a:solidFill>
            <a:srgbClr val="FF0000">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ln>
                  <a:solidFill>
                    <a:schemeClr val="bg1"/>
                  </a:solidFill>
                </a:ln>
                <a:solidFill>
                  <a:schemeClr val="tx1"/>
                </a:solidFill>
                <a:latin typeface="黑体" panose="02010609060101010101" charset="-122"/>
                <a:ea typeface="+mj-ea"/>
              </a:rPr>
              <a:t>反对专制和愚昧，提倡民主与科学。</a:t>
            </a:r>
            <a:endParaRPr lang="zh-CN" altLang="en-US" sz="3200" b="1" dirty="0">
              <a:ln>
                <a:solidFill>
                  <a:schemeClr val="bg1"/>
                </a:solidFill>
              </a:ln>
              <a:solidFill>
                <a:schemeClr val="tx1"/>
              </a:solidFill>
              <a:latin typeface="黑体" panose="02010609060101010101" charset="-122"/>
              <a:ea typeface="+mj-ea"/>
            </a:endParaRPr>
          </a:p>
        </p:txBody>
      </p:sp>
      <p:pic>
        <p:nvPicPr>
          <p:cNvPr id="7" name="图片 6"/>
          <p:cNvPicPr>
            <a:picLocks noChangeAspect="1"/>
          </p:cNvPicPr>
          <p:nvPr/>
        </p:nvPicPr>
        <p:blipFill>
          <a:blip r:embed="rId1" cstate="print"/>
          <a:stretch>
            <a:fillRect/>
          </a:stretch>
        </p:blipFill>
        <p:spPr>
          <a:xfrm>
            <a:off x="6999332" y="802753"/>
            <a:ext cx="4109060" cy="1225402"/>
          </a:xfrm>
          <a:prstGeom prst="rect">
            <a:avLst/>
          </a:prstGeom>
        </p:spPr>
      </p:pic>
      <p:sp>
        <p:nvSpPr>
          <p:cNvPr id="6" name="矩形 5"/>
          <p:cNvSpPr/>
          <p:nvPr/>
        </p:nvSpPr>
        <p:spPr>
          <a:xfrm>
            <a:off x="5435600" y="1749649"/>
            <a:ext cx="6426200" cy="3323987"/>
          </a:xfrm>
          <a:prstGeom prst="rect">
            <a:avLst/>
          </a:prstGeom>
        </p:spPr>
        <p:txBody>
          <a:bodyPr wrap="square">
            <a:spAutoFit/>
          </a:bodyPr>
          <a:lstStyle/>
          <a:p>
            <a:pPr indent="457200" algn="just">
              <a:lnSpc>
                <a:spcPct val="150000"/>
              </a:lnSpc>
            </a:pPr>
            <a:r>
              <a:rPr lang="zh-CN" altLang="en-US" sz="2800" b="1" dirty="0">
                <a:latin typeface="黑体" panose="02010609060101010101" charset="-122"/>
                <a:ea typeface="黑体" panose="02010609060101010101" charset="-122"/>
              </a:rPr>
              <a:t>西洋人因为</a:t>
            </a:r>
            <a:r>
              <a:rPr lang="zh-CN" altLang="en-US" sz="2800" b="1" dirty="0">
                <a:solidFill>
                  <a:srgbClr val="FF0000"/>
                </a:solidFill>
                <a:latin typeface="黑体" panose="02010609060101010101" charset="-122"/>
                <a:ea typeface="黑体" panose="02010609060101010101" charset="-122"/>
              </a:rPr>
              <a:t>拥护德、赛两先生</a:t>
            </a:r>
            <a:r>
              <a:rPr lang="zh-CN" altLang="en-US" sz="2800" b="1" dirty="0">
                <a:latin typeface="黑体" panose="02010609060101010101" charset="-122"/>
                <a:ea typeface="黑体" panose="02010609060101010101" charset="-122"/>
              </a:rPr>
              <a:t>，闹了多少事，流了多少血</a:t>
            </a:r>
            <a:r>
              <a:rPr lang="en-US" altLang="zh-CN" sz="2800" b="1" dirty="0">
                <a:latin typeface="黑体" panose="02010609060101010101" charset="-122"/>
                <a:ea typeface="黑体" panose="02010609060101010101" charset="-122"/>
              </a:rPr>
              <a:t>……</a:t>
            </a:r>
            <a:r>
              <a:rPr lang="zh-CN" altLang="en-US" sz="2800" b="1" dirty="0">
                <a:latin typeface="黑体" panose="02010609060101010101" charset="-122"/>
                <a:ea typeface="黑体" panose="02010609060101010101" charset="-122"/>
              </a:rPr>
              <a:t>我们现在认定只有这两位先生，可以救治中国政治上道德上学术上思想上一切的黑暗。       </a:t>
            </a:r>
            <a:endParaRPr lang="zh-CN" altLang="en-US" sz="2800" b="1" dirty="0">
              <a:latin typeface="黑体" panose="02010609060101010101" charset="-122"/>
              <a:ea typeface="黑体" panose="02010609060101010101" charset="-122"/>
            </a:endParaRPr>
          </a:p>
          <a:p>
            <a:pPr algn="r">
              <a:lnSpc>
                <a:spcPct val="150000"/>
              </a:lnSpc>
            </a:pPr>
            <a:r>
              <a:rPr lang="en-US" altLang="zh-CN" sz="2800" b="1" dirty="0">
                <a:latin typeface="黑体" panose="02010609060101010101" charset="-122"/>
                <a:ea typeface="黑体" panose="02010609060101010101" charset="-122"/>
              </a:rPr>
              <a:t>——</a:t>
            </a:r>
            <a:r>
              <a:rPr lang="zh-CN" altLang="en-US" sz="2800" b="1" dirty="0">
                <a:latin typeface="黑体" panose="02010609060101010101" charset="-122"/>
                <a:ea typeface="黑体" panose="02010609060101010101" charset="-122"/>
              </a:rPr>
              <a:t>陈独秀</a:t>
            </a:r>
            <a:r>
              <a:rPr lang="en-US" altLang="zh-CN" sz="2800" b="1" dirty="0">
                <a:latin typeface="黑体" panose="02010609060101010101" charset="-122"/>
                <a:ea typeface="黑体" panose="02010609060101010101" charset="-122"/>
              </a:rPr>
              <a:t>《&lt;</a:t>
            </a:r>
            <a:r>
              <a:rPr lang="zh-CN" altLang="en-US" sz="2800" b="1" dirty="0">
                <a:latin typeface="黑体" panose="02010609060101010101" charset="-122"/>
                <a:ea typeface="黑体" panose="02010609060101010101" charset="-122"/>
              </a:rPr>
              <a:t>新青年</a:t>
            </a:r>
            <a:r>
              <a:rPr lang="en-US" altLang="zh-CN" sz="2800" b="1" dirty="0">
                <a:latin typeface="黑体" panose="02010609060101010101" charset="-122"/>
                <a:ea typeface="黑体" panose="02010609060101010101" charset="-122"/>
              </a:rPr>
              <a:t>&gt;</a:t>
            </a:r>
            <a:r>
              <a:rPr lang="zh-CN" altLang="en-US" sz="2800" b="1" dirty="0">
                <a:latin typeface="黑体" panose="02010609060101010101" charset="-122"/>
                <a:ea typeface="黑体" panose="02010609060101010101" charset="-122"/>
              </a:rPr>
              <a:t>罪恶之答辩书</a:t>
            </a:r>
            <a:r>
              <a:rPr lang="en-US" altLang="zh-CN" sz="2800" b="1" dirty="0">
                <a:latin typeface="黑体" panose="02010609060101010101" charset="-122"/>
                <a:ea typeface="黑体" panose="02010609060101010101" charset="-122"/>
              </a:rPr>
              <a:t>》</a:t>
            </a:r>
            <a:endParaRPr lang="zh-CN" altLang="en-US" sz="2800" b="1" dirty="0">
              <a:latin typeface="黑体" panose="02010609060101010101" charset="-122"/>
              <a:ea typeface="黑体" panose="02010609060101010101" charset="-122"/>
            </a:endParaRPr>
          </a:p>
        </p:txBody>
      </p:sp>
      <p:pic>
        <p:nvPicPr>
          <p:cNvPr id="8" name="图片 7"/>
          <p:cNvPicPr>
            <a:picLocks noChangeAspect="1"/>
          </p:cNvPicPr>
          <p:nvPr/>
        </p:nvPicPr>
        <p:blipFill rotWithShape="1">
          <a:blip r:embed="rId2" cstate="print">
            <a:extLst>
              <a:ext uri="{BEBA8EAE-BF5A-486C-A8C5-ECC9F3942E4B}">
                <a14:imgProps xmlns:a14="http://schemas.microsoft.com/office/drawing/2010/main">
                  <a14:imgLayer r:embed="rId3">
                    <a14:imgEffect>
                      <a14:artisticTexturizer/>
                    </a14:imgEffect>
                  </a14:imgLayer>
                </a14:imgProps>
              </a:ext>
            </a:extLst>
          </a:blip>
          <a:srcRect t="2445" r="14140"/>
          <a:stretch>
            <a:fillRect/>
          </a:stretch>
        </p:blipFill>
        <p:spPr>
          <a:xfrm>
            <a:off x="718457" y="1616410"/>
            <a:ext cx="4340811" cy="3590465"/>
          </a:xfrm>
          <a:prstGeom prst="rect">
            <a:avLst/>
          </a:prstGeom>
          <a:ln>
            <a:noFill/>
          </a:ln>
          <a:effectLst>
            <a:innerShdw blurRad="114300">
              <a:prstClr val="black"/>
            </a:innerShdw>
            <a:softEdge rad="11250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a:spLocks noChangeArrowheads="1"/>
          </p:cNvSpPr>
          <p:nvPr/>
        </p:nvSpPr>
        <p:spPr bwMode="auto">
          <a:xfrm>
            <a:off x="4367213" y="1412875"/>
            <a:ext cx="7037387" cy="3539430"/>
          </a:xfrm>
          <a:prstGeom prst="rect">
            <a:avLst/>
          </a:prstGeom>
          <a:noFill/>
          <a:ln w="9525">
            <a:noFill/>
            <a:miter lim="800000"/>
          </a:ln>
        </p:spPr>
        <p:txBody>
          <a:bodyPr>
            <a:spAutoFit/>
          </a:bodyPr>
          <a:lstStyle/>
          <a:p>
            <a:r>
              <a:rPr lang="en-US" altLang="zh-CN" sz="2800" b="1" dirty="0">
                <a:latin typeface="微软雅黑" panose="020B0503020204020204" charset="-122"/>
                <a:ea typeface="微软雅黑" panose="020B0503020204020204" charset="-122"/>
              </a:rPr>
              <a:t>《</a:t>
            </a:r>
            <a:r>
              <a:rPr lang="zh-CN" altLang="en-US" sz="2800" b="1" dirty="0">
                <a:latin typeface="微软雅黑" panose="020B0503020204020204" charset="-122"/>
                <a:ea typeface="微软雅黑" panose="020B0503020204020204" charset="-122"/>
              </a:rPr>
              <a:t>一个贞烈的女孩子</a:t>
            </a:r>
            <a:r>
              <a:rPr lang="en-US" altLang="zh-CN" sz="2800" b="1" dirty="0">
                <a:latin typeface="微软雅黑" panose="020B0503020204020204" charset="-122"/>
                <a:ea typeface="微软雅黑" panose="020B0503020204020204" charset="-122"/>
              </a:rPr>
              <a:t>》</a:t>
            </a:r>
            <a:r>
              <a:rPr lang="zh-CN" altLang="en-US" sz="2800" b="1" dirty="0">
                <a:latin typeface="微软雅黑" panose="020B0503020204020204" charset="-122"/>
                <a:ea typeface="微软雅黑" panose="020B0503020204020204" charset="-122"/>
              </a:rPr>
              <a:t>，描写一个</a:t>
            </a:r>
            <a:r>
              <a:rPr lang="en-US" altLang="zh-CN" sz="2800" b="1" dirty="0">
                <a:latin typeface="微软雅黑" panose="020B0503020204020204" charset="-122"/>
                <a:ea typeface="微软雅黑" panose="020B0503020204020204" charset="-122"/>
              </a:rPr>
              <a:t>14</a:t>
            </a:r>
            <a:r>
              <a:rPr lang="zh-CN" altLang="en-US" sz="2800" b="1" dirty="0">
                <a:latin typeface="微软雅黑" panose="020B0503020204020204" charset="-122"/>
                <a:ea typeface="微软雅黑" panose="020B0503020204020204" charset="-122"/>
              </a:rPr>
              <a:t>岁的望门寡，被她父亲关在屋里</a:t>
            </a:r>
            <a:r>
              <a:rPr lang="zh-CN" altLang="en-US" sz="2800" b="1" dirty="0">
                <a:solidFill>
                  <a:srgbClr val="FF0000"/>
                </a:solidFill>
                <a:latin typeface="微软雅黑" panose="020B0503020204020204" charset="-122"/>
                <a:ea typeface="微软雅黑" panose="020B0503020204020204" charset="-122"/>
              </a:rPr>
              <a:t>强迫自杀</a:t>
            </a:r>
            <a:r>
              <a:rPr lang="zh-CN" altLang="en-US" sz="2800" b="1" dirty="0">
                <a:latin typeface="微软雅黑" panose="020B0503020204020204" charset="-122"/>
                <a:ea typeface="微软雅黑" panose="020B0503020204020204" charset="-122"/>
              </a:rPr>
              <a:t>的故事。她的</a:t>
            </a:r>
            <a:r>
              <a:rPr lang="zh-CN" altLang="en-US" sz="2800" b="1" dirty="0">
                <a:solidFill>
                  <a:srgbClr val="FF0000"/>
                </a:solidFill>
                <a:latin typeface="微软雅黑" panose="020B0503020204020204" charset="-122"/>
                <a:ea typeface="微软雅黑" panose="020B0503020204020204" charset="-122"/>
              </a:rPr>
              <a:t>父亲</a:t>
            </a:r>
            <a:r>
              <a:rPr lang="zh-CN" altLang="en-US" sz="2800" b="1" dirty="0">
                <a:latin typeface="微软雅黑" panose="020B0503020204020204" charset="-122"/>
                <a:ea typeface="微软雅黑" panose="020B0503020204020204" charset="-122"/>
              </a:rPr>
              <a:t>循循善诱地说：“阿毛，你怎么这样的糊涂？我自从得了吴家那孩子的死信，</a:t>
            </a:r>
            <a:r>
              <a:rPr lang="zh-CN" altLang="en-US" sz="2800" b="1" dirty="0">
                <a:solidFill>
                  <a:srgbClr val="FF0000"/>
                </a:solidFill>
                <a:latin typeface="微软雅黑" panose="020B0503020204020204" charset="-122"/>
                <a:ea typeface="微软雅黑" panose="020B0503020204020204" charset="-122"/>
              </a:rPr>
              <a:t>就拿定主意叫你殉节</a:t>
            </a:r>
            <a:r>
              <a:rPr lang="zh-CN" altLang="en-US" sz="2800" b="1" dirty="0">
                <a:latin typeface="微软雅黑" panose="020B0503020204020204" charset="-122"/>
                <a:ea typeface="微软雅黑" panose="020B0503020204020204" charset="-122"/>
              </a:rPr>
              <a:t>，成你一生</a:t>
            </a:r>
            <a:r>
              <a:rPr lang="zh-CN" altLang="en-US" sz="2800" b="1" dirty="0">
                <a:solidFill>
                  <a:srgbClr val="FF0000"/>
                </a:solidFill>
                <a:latin typeface="微软雅黑" panose="020B0503020204020204" charset="-122"/>
                <a:ea typeface="微软雅黑" panose="020B0503020204020204" charset="-122"/>
              </a:rPr>
              <a:t>名节</a:t>
            </a:r>
            <a:r>
              <a:rPr lang="zh-CN" altLang="en-US" sz="2800" b="1" dirty="0">
                <a:latin typeface="微软雅黑" panose="020B0503020204020204" charset="-122"/>
                <a:ea typeface="微软雅黑" panose="020B0503020204020204" charset="-122"/>
              </a:rPr>
              <a:t>，做个百世流芳的</a:t>
            </a:r>
            <a:r>
              <a:rPr lang="zh-CN" altLang="en-US" sz="2800" b="1" dirty="0">
                <a:solidFill>
                  <a:srgbClr val="FF0000"/>
                </a:solidFill>
                <a:latin typeface="微软雅黑" panose="020B0503020204020204" charset="-122"/>
                <a:ea typeface="微软雅黑" panose="020B0503020204020204" charset="-122"/>
              </a:rPr>
              <a:t>贞烈</a:t>
            </a:r>
            <a:r>
              <a:rPr lang="zh-CN" altLang="en-US" sz="2800" b="1" dirty="0">
                <a:latin typeface="微软雅黑" panose="020B0503020204020204" charset="-122"/>
                <a:ea typeface="微软雅黑" panose="020B0503020204020204" charset="-122"/>
              </a:rPr>
              <a:t>女子。这样殉节，要算天底下一种有体面的事，祖宗的面子上，都添许多光彩</a:t>
            </a:r>
            <a:r>
              <a:rPr lang="en-US" altLang="zh-CN" sz="2800" b="1" dirty="0">
                <a:latin typeface="微软雅黑" panose="020B0503020204020204" charset="-122"/>
                <a:ea typeface="微软雅黑" panose="020B0503020204020204" charset="-122"/>
              </a:rPr>
              <a:t>……</a:t>
            </a:r>
            <a:endParaRPr lang="zh-CN" altLang="en-US" sz="2800" dirty="0">
              <a:latin typeface="微软雅黑" panose="020B0503020204020204" charset="-122"/>
              <a:ea typeface="微软雅黑" panose="020B0503020204020204" charset="-122"/>
            </a:endParaRPr>
          </a:p>
        </p:txBody>
      </p:sp>
      <p:pic>
        <p:nvPicPr>
          <p:cNvPr id="34822" name="图片 2"/>
          <p:cNvPicPr>
            <a:picLocks noChangeAspect="1" noChangeArrowheads="1"/>
          </p:cNvPicPr>
          <p:nvPr/>
        </p:nvPicPr>
        <p:blipFill>
          <a:blip r:embed="rId1" cstate="print"/>
          <a:srcRect/>
          <a:stretch>
            <a:fillRect/>
          </a:stretch>
        </p:blipFill>
        <p:spPr bwMode="auto">
          <a:xfrm>
            <a:off x="695325" y="1412875"/>
            <a:ext cx="3455988" cy="4895850"/>
          </a:xfrm>
          <a:prstGeom prst="rect">
            <a:avLst/>
          </a:prstGeom>
          <a:noFill/>
          <a:ln w="9525">
            <a:noFill/>
            <a:miter lim="800000"/>
            <a:headEnd/>
            <a:tailEnd/>
          </a:ln>
        </p:spPr>
      </p:pic>
      <p:sp>
        <p:nvSpPr>
          <p:cNvPr id="18" name="Oval 10"/>
          <p:cNvSpPr>
            <a:spLocks noChangeArrowheads="1"/>
          </p:cNvSpPr>
          <p:nvPr/>
        </p:nvSpPr>
        <p:spPr bwMode="auto">
          <a:xfrm>
            <a:off x="1128713" y="1557338"/>
            <a:ext cx="346075" cy="1800225"/>
          </a:xfrm>
          <a:prstGeom prst="ellipse">
            <a:avLst/>
          </a:prstGeom>
          <a:noFill/>
          <a:ln w="28575">
            <a:solidFill>
              <a:srgbClr val="FF0000"/>
            </a:solidFill>
            <a:round/>
          </a:ln>
        </p:spPr>
        <p:txBody>
          <a:bodyPr wrap="none" anchor="ctr"/>
          <a:lstStyle/>
          <a:p>
            <a:pPr algn="ctr"/>
            <a:endParaRPr lang="zh-CN" altLang="zh-CN">
              <a:solidFill>
                <a:srgbClr val="C0504D"/>
              </a:solidFill>
            </a:endParaRPr>
          </a:p>
        </p:txBody>
      </p:sp>
      <p:sp>
        <p:nvSpPr>
          <p:cNvPr id="15" name="TextBox 14"/>
          <p:cNvSpPr txBox="1"/>
          <p:nvPr/>
        </p:nvSpPr>
        <p:spPr>
          <a:xfrm>
            <a:off x="4529469" y="5341234"/>
            <a:ext cx="6517759" cy="584775"/>
          </a:xfrm>
          <a:prstGeom prst="rect">
            <a:avLst/>
          </a:prstGeom>
          <a:noFill/>
        </p:spPr>
        <p:txBody>
          <a:bodyPr wrap="square" rtlCol="0">
            <a:spAutoFit/>
          </a:bodyPr>
          <a:lstStyle/>
          <a:p>
            <a:r>
              <a:rPr lang="zh-CN" altLang="en-US" sz="3200" b="1" dirty="0">
                <a:solidFill>
                  <a:srgbClr val="0070C0"/>
                </a:solidFill>
                <a:latin typeface="微软雅黑" panose="020B0503020204020204" charset="-122"/>
                <a:ea typeface="微软雅黑" panose="020B0503020204020204" charset="-122"/>
              </a:rPr>
              <a:t>阿毛为什么会被迫自杀？</a:t>
            </a:r>
            <a:endParaRPr lang="zh-CN" altLang="en-US" sz="3200" b="1" dirty="0">
              <a:solidFill>
                <a:srgbClr val="0070C0"/>
              </a:solidFill>
              <a:latin typeface="微软雅黑" panose="020B0503020204020204" charset="-122"/>
              <a:ea typeface="微软雅黑" panose="020B0503020204020204" charset="-122"/>
            </a:endParaRPr>
          </a:p>
        </p:txBody>
      </p:sp>
      <p:sp>
        <p:nvSpPr>
          <p:cNvPr id="10" name="TextBox 9"/>
          <p:cNvSpPr txBox="1"/>
          <p:nvPr/>
        </p:nvSpPr>
        <p:spPr>
          <a:xfrm>
            <a:off x="2583712" y="6078424"/>
            <a:ext cx="8424529" cy="584775"/>
          </a:xfrm>
          <a:prstGeom prst="rect">
            <a:avLst/>
          </a:prstGeom>
          <a:solidFill>
            <a:schemeClr val="accent6">
              <a:lumMod val="75000"/>
            </a:schemeClr>
          </a:solidFill>
        </p:spPr>
        <p:txBody>
          <a:bodyPr wrap="square" rtlCol="0">
            <a:spAutoFit/>
          </a:bodyPr>
          <a:lstStyle/>
          <a:p>
            <a:r>
              <a:rPr lang="zh-CN" altLang="en-US" sz="3200" b="1" dirty="0">
                <a:latin typeface="微软雅黑" panose="020B0503020204020204" charset="-122"/>
                <a:ea typeface="微软雅黑" panose="020B0503020204020204" charset="-122"/>
              </a:rPr>
              <a:t>为了保全名节和坚守贞烈，被父亲强迫殉节</a:t>
            </a:r>
            <a:endParaRPr lang="zh-CN" altLang="en-US" sz="3200" b="1" dirty="0">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ox(in)">
                                      <p:cBhvr>
                                        <p:cTn id="7" dur="1000"/>
                                        <p:tgtEl>
                                          <p:spTgt spid="18"/>
                                        </p:tgtEl>
                                      </p:cBhvr>
                                    </p:animEffect>
                                  </p:childTnLst>
                                </p:cTn>
                              </p:par>
                            </p:childTnLst>
                          </p:cTn>
                        </p:par>
                        <p:par>
                          <p:cTn id="8" fill="hold">
                            <p:stCondLst>
                              <p:cond delay="1000"/>
                            </p:stCondLst>
                            <p:childTnLst>
                              <p:par>
                                <p:cTn id="9" presetID="8" presetClass="entr" presetSubtype="16"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diamond(in)">
                                      <p:cBhvr>
                                        <p:cTn id="11"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p:txBody>
          <a:bodyPr/>
          <a:p>
            <a:r>
              <a:rPr lang="en-US" altLang="zh-CN" b="1" spc="150" dirty="0">
                <a:solidFill>
                  <a:schemeClr val="tx1"/>
                </a:solidFill>
                <a:uFillTx/>
                <a:latin typeface="隶书" pitchFamily="49" charset="-122"/>
                <a:ea typeface="隶书" pitchFamily="49" charset="-122"/>
                <a:sym typeface="微软雅黑" panose="020B0503020204020204" charset="-122"/>
              </a:rPr>
              <a:t>1917</a:t>
            </a:r>
            <a:r>
              <a:rPr lang="zh-CN" altLang="en-US" b="1" spc="150" dirty="0">
                <a:solidFill>
                  <a:schemeClr val="tx1"/>
                </a:solidFill>
                <a:uFillTx/>
                <a:latin typeface="隶书" pitchFamily="49" charset="-122"/>
                <a:ea typeface="隶书" pitchFamily="49" charset="-122"/>
                <a:sym typeface="微软雅黑" panose="020B0503020204020204" charset="-122"/>
              </a:rPr>
              <a:t>年，上海报载了“陈烈女殉夫”的故事。陈烈女名宛珍，三世居上海。年十七，许配给王运甫之子、年十八岁的王菁士。尚未过门，王菁士就死了。陈女闻死耗，即沐浴更衣，服毒自尽。</a:t>
            </a:r>
            <a:r>
              <a:rPr lang="en-US" altLang="zh-CN" b="1" spc="150" dirty="0">
                <a:solidFill>
                  <a:schemeClr val="tx1"/>
                </a:solidFill>
                <a:uFillTx/>
                <a:latin typeface="宋体" panose="02010600030101010101" pitchFamily="2" charset="-122"/>
                <a:ea typeface="隶书" pitchFamily="49" charset="-122"/>
                <a:sym typeface="微软雅黑" panose="020B0503020204020204" charset="-122"/>
              </a:rPr>
              <a:t>……</a:t>
            </a:r>
            <a:r>
              <a:rPr lang="zh-CN" altLang="en-US" b="1" spc="150" dirty="0">
                <a:solidFill>
                  <a:schemeClr val="tx1"/>
                </a:solidFill>
                <a:uFillTx/>
                <a:latin typeface="隶书" pitchFamily="49" charset="-122"/>
                <a:ea typeface="隶书" pitchFamily="49" charset="-122"/>
                <a:sym typeface="微软雅黑" panose="020B0503020204020204" charset="-122"/>
              </a:rPr>
              <a:t>过了两天，又见上海县知事呈江苏省长请予褒扬的呈文，中说：“呈为陈烈女行实可风，造册具书证明，请予接例褒扬事。”要求给予褒奖。</a:t>
            </a:r>
            <a:endParaRPr kumimoji="0" lang="zh-CN" altLang="en-US" b="1" i="0" u="none" strike="noStrike" kern="1200" cap="none" spc="150" normalizeH="0" baseline="0" noProof="1" dirty="0">
              <a:solidFill>
                <a:schemeClr val="tx1"/>
              </a:solidFill>
              <a:uFillTx/>
              <a:latin typeface="隶书" pitchFamily="49" charset="-122"/>
              <a:ea typeface="隶书" pitchFamily="49" charset="-122"/>
              <a:cs typeface="+mn-cs"/>
              <a:sym typeface="微软雅黑" panose="020B0503020204020204" charset="-122"/>
            </a:endParaRPr>
          </a:p>
          <a:p>
            <a:endParaRPr kumimoji="0" lang="zh-CN" altLang="en-US" b="1" i="0" u="none" strike="noStrike" kern="1200" cap="none" spc="150" normalizeH="0" baseline="0" noProof="1" dirty="0">
              <a:solidFill>
                <a:schemeClr val="tx1"/>
              </a:solidFill>
              <a:uFillTx/>
              <a:latin typeface="隶书" pitchFamily="49" charset="-122"/>
              <a:ea typeface="隶书" pitchFamily="49" charset="-122"/>
              <a:cs typeface="+mn-cs"/>
              <a:sym typeface="微软雅黑" panose="020B0503020204020204"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231217" y="845288"/>
            <a:ext cx="6634717" cy="4525963"/>
          </a:xfrm>
        </p:spPr>
        <p:txBody>
          <a:bodyPr/>
          <a:lstStyle/>
          <a:p>
            <a:pPr>
              <a:buNone/>
            </a:pPr>
            <a:r>
              <a:rPr lang="zh-CN" altLang="en-US" b="1" dirty="0">
                <a:latin typeface="微软雅黑" panose="020B0503020204020204" charset="-122"/>
                <a:ea typeface="微软雅黑" panose="020B0503020204020204" charset="-122"/>
              </a:rPr>
              <a:t>   材料五：陈独秀</a:t>
            </a:r>
            <a:r>
              <a:rPr lang="en-US" altLang="zh-CN" b="1" dirty="0">
                <a:latin typeface="微软雅黑" panose="020B0503020204020204" charset="-122"/>
                <a:ea typeface="微软雅黑" panose="020B0503020204020204" charset="-122"/>
              </a:rPr>
              <a:t>《</a:t>
            </a:r>
            <a:r>
              <a:rPr lang="zh-CN" altLang="en-US" b="1" dirty="0">
                <a:latin typeface="微软雅黑" panose="020B0503020204020204" charset="-122"/>
                <a:ea typeface="微软雅黑" panose="020B0503020204020204" charset="-122"/>
              </a:rPr>
              <a:t>一九一六年</a:t>
            </a:r>
            <a:r>
              <a:rPr lang="en-US" altLang="zh-CN" b="1" dirty="0">
                <a:latin typeface="微软雅黑" panose="020B0503020204020204" charset="-122"/>
                <a:ea typeface="微软雅黑" panose="020B0503020204020204" charset="-122"/>
              </a:rPr>
              <a:t>》</a:t>
            </a:r>
            <a:r>
              <a:rPr lang="zh-CN" altLang="en-US" b="1" dirty="0">
                <a:latin typeface="微软雅黑" panose="020B0503020204020204" charset="-122"/>
                <a:ea typeface="微软雅黑" panose="020B0503020204020204" charset="-122"/>
              </a:rPr>
              <a:t>一文指出：“尊重个人</a:t>
            </a:r>
            <a:r>
              <a:rPr lang="zh-CN" altLang="en-US" b="1" dirty="0">
                <a:solidFill>
                  <a:srgbClr val="FF0000"/>
                </a:solidFill>
                <a:latin typeface="微软雅黑" panose="020B0503020204020204" charset="-122"/>
                <a:ea typeface="微软雅黑" panose="020B0503020204020204" charset="-122"/>
              </a:rPr>
              <a:t>独立自主之人格</a:t>
            </a:r>
            <a:r>
              <a:rPr lang="zh-CN" altLang="en-US" b="1" dirty="0">
                <a:latin typeface="微软雅黑" panose="020B0503020204020204" charset="-122"/>
                <a:ea typeface="微软雅黑" panose="020B0503020204020204" charset="-122"/>
              </a:rPr>
              <a:t>，勿为 他人之附属品</a:t>
            </a:r>
            <a:r>
              <a:rPr lang="en-US" altLang="zh-CN" b="1" dirty="0">
                <a:latin typeface="微软雅黑" panose="020B0503020204020204" charset="-122"/>
                <a:ea typeface="微软雅黑" panose="020B0503020204020204" charset="-122"/>
              </a:rPr>
              <a:t>……”</a:t>
            </a:r>
            <a:r>
              <a:rPr lang="zh-CN" altLang="en-US" b="1" dirty="0">
                <a:latin typeface="微软雅黑" panose="020B0503020204020204" charset="-122"/>
                <a:ea typeface="微软雅黑" panose="020B0503020204020204" charset="-122"/>
              </a:rPr>
              <a:t>他强烈主张</a:t>
            </a:r>
            <a:r>
              <a:rPr lang="en-US" altLang="zh-CN" b="1" dirty="0">
                <a:latin typeface="微软雅黑" panose="020B0503020204020204" charset="-122"/>
                <a:ea typeface="微软雅黑" panose="020B0503020204020204" charset="-122"/>
              </a:rPr>
              <a:t>1916</a:t>
            </a:r>
            <a:r>
              <a:rPr lang="zh-CN" altLang="en-US" b="1" dirty="0">
                <a:latin typeface="微软雅黑" panose="020B0503020204020204" charset="-122"/>
                <a:ea typeface="微软雅黑" panose="020B0503020204020204" charset="-122"/>
              </a:rPr>
              <a:t>年的青年男女， 应“势将以铁血一洗此浃髓沦肌之奇耻大辱，主张青年反叛奴隶道德，指出“立沦于被征服之女子、奴隶、捕虏、家畜之地位</a:t>
            </a:r>
            <a:r>
              <a:rPr lang="en-US" altLang="zh-CN" b="1" dirty="0">
                <a:latin typeface="微软雅黑" panose="020B0503020204020204" charset="-122"/>
                <a:ea typeface="微软雅黑" panose="020B0503020204020204" charset="-122"/>
              </a:rPr>
              <a:t>……</a:t>
            </a:r>
            <a:r>
              <a:rPr lang="zh-CN" altLang="en-US" b="1" dirty="0">
                <a:latin typeface="微软雅黑" panose="020B0503020204020204" charset="-122"/>
                <a:ea typeface="微软雅黑" panose="020B0503020204020204" charset="-122"/>
              </a:rPr>
              <a:t>，应其各奋斗恢复</a:t>
            </a:r>
            <a:r>
              <a:rPr lang="zh-CN" altLang="en-US" b="1" dirty="0">
                <a:solidFill>
                  <a:srgbClr val="FF0000"/>
                </a:solidFill>
                <a:latin typeface="微软雅黑" panose="020B0503020204020204" charset="-122"/>
                <a:ea typeface="微软雅黑" panose="020B0503020204020204" charset="-122"/>
              </a:rPr>
              <a:t>独立自由人格</a:t>
            </a:r>
            <a:r>
              <a:rPr lang="zh-CN" altLang="en-US" b="1" dirty="0">
                <a:latin typeface="微软雅黑" panose="020B0503020204020204" charset="-122"/>
                <a:ea typeface="微软雅黑" panose="020B0503020204020204" charset="-122"/>
              </a:rPr>
              <a:t>”</a:t>
            </a:r>
            <a:endParaRPr lang="zh-CN" altLang="en-US" b="1" dirty="0">
              <a:latin typeface="微软雅黑" panose="020B0503020204020204" charset="-122"/>
              <a:ea typeface="微软雅黑" panose="020B0503020204020204" charset="-122"/>
            </a:endParaRPr>
          </a:p>
        </p:txBody>
      </p:sp>
      <p:sp>
        <p:nvSpPr>
          <p:cNvPr id="7" name="TextBox 18"/>
          <p:cNvSpPr txBox="1">
            <a:spLocks noChangeArrowheads="1"/>
          </p:cNvSpPr>
          <p:nvPr/>
        </p:nvSpPr>
        <p:spPr bwMode="auto">
          <a:xfrm>
            <a:off x="4502150" y="5429250"/>
            <a:ext cx="1436688" cy="708025"/>
          </a:xfrm>
          <a:prstGeom prst="rect">
            <a:avLst/>
          </a:prstGeom>
          <a:noFill/>
          <a:ln w="9525">
            <a:noFill/>
            <a:miter lim="800000"/>
          </a:ln>
        </p:spPr>
        <p:txBody>
          <a:bodyPr>
            <a:spAutoFit/>
          </a:bodyPr>
          <a:lstStyle/>
          <a:p>
            <a:pPr algn="ctr">
              <a:buFont typeface="Arial" panose="020B0604020202020204" pitchFamily="34" charset="0"/>
              <a:buNone/>
            </a:pPr>
            <a:r>
              <a:rPr lang="zh-CN" altLang="en-US" sz="4000" b="1" dirty="0">
                <a:solidFill>
                  <a:srgbClr val="FFFFFF"/>
                </a:solidFill>
                <a:latin typeface="微软雅黑" panose="020B0503020204020204" charset="-122"/>
                <a:sym typeface="微软雅黑" panose="020B0503020204020204" charset="-122"/>
              </a:rPr>
              <a:t>内容</a:t>
            </a:r>
            <a:endParaRPr lang="zh-CN" altLang="en-US" sz="4000" b="1" dirty="0">
              <a:solidFill>
                <a:srgbClr val="FFFFFF"/>
              </a:solidFill>
              <a:ea typeface="宋体" panose="02010600030101010101" pitchFamily="2" charset="-122"/>
            </a:endParaRPr>
          </a:p>
        </p:txBody>
      </p:sp>
      <p:pic>
        <p:nvPicPr>
          <p:cNvPr id="9" name="Picture 2"/>
          <p:cNvPicPr>
            <a:picLocks noChangeAspect="1" noChangeArrowheads="1"/>
          </p:cNvPicPr>
          <p:nvPr/>
        </p:nvPicPr>
        <p:blipFill>
          <a:blip r:embed="rId1" cstate="print"/>
          <a:srcRect/>
          <a:stretch>
            <a:fillRect/>
          </a:stretch>
        </p:blipFill>
        <p:spPr bwMode="auto">
          <a:xfrm>
            <a:off x="372138" y="1972081"/>
            <a:ext cx="5021379" cy="3227240"/>
          </a:xfrm>
          <a:prstGeom prst="rect">
            <a:avLst/>
          </a:prstGeom>
          <a:noFill/>
          <a:ln w="9525">
            <a:noFill/>
            <a:miter lim="800000"/>
            <a:headEnd/>
            <a:tailEnd/>
          </a:ln>
        </p:spPr>
      </p:pic>
      <p:sp>
        <p:nvSpPr>
          <p:cNvPr id="14" name="TextBox 13"/>
          <p:cNvSpPr txBox="1"/>
          <p:nvPr/>
        </p:nvSpPr>
        <p:spPr>
          <a:xfrm>
            <a:off x="637953" y="1066946"/>
            <a:ext cx="4625163" cy="584775"/>
          </a:xfrm>
          <a:prstGeom prst="rect">
            <a:avLst/>
          </a:prstGeom>
          <a:noFill/>
        </p:spPr>
        <p:txBody>
          <a:bodyPr wrap="square" rtlCol="0">
            <a:spAutoFit/>
          </a:bodyPr>
          <a:lstStyle/>
          <a:p>
            <a:r>
              <a:rPr lang="zh-CN" altLang="en-US" sz="3200" b="1" dirty="0">
                <a:solidFill>
                  <a:srgbClr val="0070C0"/>
                </a:solidFill>
                <a:latin typeface="微软雅黑" panose="020B0503020204020204" charset="-122"/>
                <a:ea typeface="微软雅黑" panose="020B0503020204020204" charset="-122"/>
              </a:rPr>
              <a:t>陈独秀认为应该怎么做？</a:t>
            </a:r>
            <a:endParaRPr lang="zh-CN" altLang="en-US" sz="3200" b="1" dirty="0">
              <a:solidFill>
                <a:srgbClr val="0070C0"/>
              </a:solidFill>
              <a:latin typeface="微软雅黑" panose="020B0503020204020204" charset="-122"/>
              <a:ea typeface="微软雅黑" panose="020B0503020204020204" charset="-122"/>
            </a:endParaRPr>
          </a:p>
        </p:txBody>
      </p:sp>
      <p:sp>
        <p:nvSpPr>
          <p:cNvPr id="15" name="矩形 14"/>
          <p:cNvSpPr/>
          <p:nvPr/>
        </p:nvSpPr>
        <p:spPr>
          <a:xfrm>
            <a:off x="718457" y="5680285"/>
            <a:ext cx="10601815" cy="9144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ln>
                  <a:solidFill>
                    <a:schemeClr val="bg1"/>
                  </a:solidFill>
                </a:ln>
                <a:solidFill>
                  <a:schemeClr val="tx1"/>
                </a:solidFill>
                <a:latin typeface="微软雅黑" panose="020B0503020204020204" charset="-122"/>
                <a:ea typeface="微软雅黑" panose="020B0503020204020204" charset="-122"/>
              </a:rPr>
              <a:t>抨击旧道德，提倡新道德</a:t>
            </a:r>
            <a:r>
              <a:rPr lang="zh-CN" altLang="en-US" sz="3200" b="1" dirty="0">
                <a:ln>
                  <a:solidFill>
                    <a:schemeClr val="bg1"/>
                  </a:solidFill>
                </a:ln>
                <a:solidFill>
                  <a:schemeClr val="tx1"/>
                </a:solidFill>
                <a:latin typeface="+mj-ea"/>
                <a:ea typeface="+mj-ea"/>
              </a:rPr>
              <a:t>。</a:t>
            </a:r>
            <a:endParaRPr lang="zh-CN" altLang="en-US" sz="3200" b="1" dirty="0">
              <a:ln>
                <a:solidFill>
                  <a:schemeClr val="bg1"/>
                </a:solidFill>
              </a:ln>
              <a:solidFill>
                <a:schemeClr val="tx1"/>
              </a:solidFill>
              <a:latin typeface="+mj-ea"/>
              <a:ea typeface="+mj-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475673" y="996633"/>
            <a:ext cx="8872538" cy="1139825"/>
          </a:xfrm>
        </p:spPr>
        <p:txBody>
          <a:bodyPr lIns="90170" tIns="46990" rIns="90170" bIns="46990" rtlCol="0" anchor="ctr" anchorCtr="0">
            <a:noAutofit/>
          </a:bodyPr>
          <a:p>
            <a:pPr marL="0" marR="0" indent="0" algn="l" defTabSz="914400" rtl="0" eaLnBrk="1" fontAlgn="base" latinLnBrk="0" hangingPunct="1">
              <a:lnSpc>
                <a:spcPct val="100000"/>
              </a:lnSpc>
              <a:spcBef>
                <a:spcPct val="0"/>
              </a:spcBef>
              <a:spcAft>
                <a:spcPct val="0"/>
              </a:spcAft>
              <a:buClrTx/>
              <a:buSzTx/>
              <a:buFontTx/>
              <a:buNone/>
            </a:pPr>
            <a:br>
              <a:rPr kumimoji="0" lang="zh-CN" altLang="en-US" sz="3600" b="0" i="0" u="none" strike="noStrike" kern="1200" cap="none" spc="0" normalizeH="0" baseline="0" noProof="1">
                <a:solidFill>
                  <a:schemeClr val="bg1"/>
                </a:solidFill>
                <a:effectLst>
                  <a:outerShdw blurRad="38100" dist="19050" dir="2700000" algn="tl" rotWithShape="0">
                    <a:schemeClr val="dk1">
                      <a:alpha val="40000"/>
                    </a:schemeClr>
                  </a:outerShdw>
                </a:effectLst>
                <a:latin typeface="+mj-lt"/>
                <a:ea typeface="+mj-ea"/>
                <a:cs typeface="+mj-cs"/>
              </a:rPr>
            </a:br>
            <a:br>
              <a:rPr kumimoji="0" lang="zh-CN" altLang="en-US" sz="3600" b="0" i="0" u="none" strike="noStrike" kern="1200" cap="none" spc="0" normalizeH="0" baseline="0" noProof="1">
                <a:solidFill>
                  <a:schemeClr val="bg1"/>
                </a:solidFill>
                <a:effectLst>
                  <a:outerShdw blurRad="38100" dist="19050" dir="2700000" algn="tl" rotWithShape="0">
                    <a:schemeClr val="dk1">
                      <a:alpha val="40000"/>
                    </a:schemeClr>
                  </a:outerShdw>
                </a:effectLst>
                <a:latin typeface="+mj-lt"/>
                <a:ea typeface="+mj-ea"/>
                <a:cs typeface="+mj-cs"/>
              </a:rPr>
            </a:br>
            <a:r>
              <a:rPr kumimoji="0" lang="zh-CN" altLang="en-US" sz="3600" b="0" i="0" u="none" strike="noStrike" kern="1200" cap="none" spc="0" normalizeH="0" baseline="0" noProof="1">
                <a:solidFill>
                  <a:srgbClr val="FFC000"/>
                </a:solidFill>
                <a:effectLst>
                  <a:outerShdw blurRad="38100" dist="19050" dir="2700000" algn="tl" rotWithShape="0">
                    <a:schemeClr val="dk1">
                      <a:alpha val="40000"/>
                    </a:schemeClr>
                  </a:outerShdw>
                </a:effectLst>
                <a:uFillTx/>
                <a:latin typeface="+mj-lt"/>
                <a:ea typeface="+mj-ea"/>
                <a:cs typeface="+mj-cs"/>
              </a:rPr>
              <a:t>  </a:t>
            </a:r>
            <a:r>
              <a:rPr kumimoji="0" lang="zh-CN" altLang="en-US" sz="3600" b="1" i="0" u="none" strike="noStrike" kern="1200" cap="none" spc="0" normalizeH="0" baseline="0" noProof="1">
                <a:solidFill>
                  <a:srgbClr val="FFC000"/>
                </a:solidFill>
                <a:effectLst>
                  <a:outerShdw blurRad="38100" dist="19050" dir="2700000" algn="tl" rotWithShape="0">
                    <a:schemeClr val="dk1">
                      <a:alpha val="40000"/>
                    </a:schemeClr>
                  </a:outerShdw>
                </a:effectLst>
                <a:uFillTx/>
                <a:latin typeface="+mn-lt"/>
                <a:ea typeface="隶书" charset="0"/>
                <a:cs typeface="+mj-cs"/>
              </a:rPr>
              <a:t>请阅读这篇《诗经</a:t>
            </a:r>
            <a:r>
              <a:rPr kumimoji="0" lang="zh-CN" altLang="en-US" sz="3600" b="1" i="0" u="none" strike="noStrike" kern="1200" cap="none" spc="0" normalizeH="0" baseline="0" noProof="1">
                <a:solidFill>
                  <a:srgbClr val="FFC000"/>
                </a:solidFill>
                <a:effectLst>
                  <a:outerShdw blurRad="38100" dist="19050" dir="2700000" algn="tl" rotWithShape="0">
                    <a:schemeClr val="dk1">
                      <a:alpha val="40000"/>
                    </a:schemeClr>
                  </a:outerShdw>
                </a:effectLst>
                <a:uFillTx/>
                <a:latin typeface="+mn-lt"/>
                <a:ea typeface="隶书" charset="0"/>
                <a:cs typeface="+mj-cs"/>
                <a:sym typeface="+mn-ea"/>
              </a:rPr>
              <a:t>·中谷有蓷》</a:t>
            </a:r>
            <a:br>
              <a:rPr lang="zh-CN" altLang="en-US" b="1" spc="0">
                <a:solidFill>
                  <a:schemeClr val="tx1"/>
                </a:solidFill>
                <a:effectLst>
                  <a:outerShdw blurRad="38100" dist="19050" dir="2700000" algn="tl" rotWithShape="0">
                    <a:schemeClr val="dk1">
                      <a:alpha val="40000"/>
                    </a:schemeClr>
                  </a:outerShdw>
                </a:effectLst>
                <a:latin typeface="+mn-lt"/>
                <a:ea typeface="隶书" charset="0"/>
              </a:rPr>
            </a:br>
            <a:endParaRPr kumimoji="0" lang="zh-CN" altLang="en-US" sz="4200" b="1" i="0" u="none" strike="noStrike" kern="1200" cap="none" spc="0" normalizeH="0" baseline="0" noProof="1">
              <a:solidFill>
                <a:schemeClr val="tx1"/>
              </a:solidFill>
              <a:effectLst>
                <a:outerShdw blurRad="38100" dist="19050" dir="2700000" algn="tl" rotWithShape="0">
                  <a:schemeClr val="dk1">
                    <a:alpha val="40000"/>
                  </a:schemeClr>
                </a:outerShdw>
              </a:effectLst>
              <a:uFillTx/>
              <a:latin typeface="+mn-lt"/>
              <a:ea typeface="隶书" charset="0"/>
              <a:cs typeface="+mj-cs"/>
            </a:endParaRPr>
          </a:p>
        </p:txBody>
      </p:sp>
      <p:sp>
        <p:nvSpPr>
          <p:cNvPr id="34819" name="内容占位符 2"/>
          <p:cNvSpPr>
            <a:spLocks noGrp="1"/>
          </p:cNvSpPr>
          <p:nvPr>
            <p:ph idx="1"/>
          </p:nvPr>
        </p:nvSpPr>
        <p:spPr>
          <a:xfrm>
            <a:off x="4834890" y="2136775"/>
            <a:ext cx="6690995" cy="4721225"/>
          </a:xfrm>
        </p:spPr>
        <p:txBody>
          <a:bodyPr lIns="90170" tIns="46990" rIns="90170" bIns="46990" rtlCol="0" anchor="t">
            <a:normAutofit/>
          </a:bodyPr>
          <a:p>
            <a:pPr marL="171450" marR="0" indent="-171450" algn="l" defTabSz="685800" rtl="0" eaLnBrk="1" fontAlgn="auto" latinLnBrk="0" hangingPunct="1">
              <a:lnSpc>
                <a:spcPct val="130000"/>
              </a:lnSpc>
              <a:spcBef>
                <a:spcPts val="0"/>
              </a:spcBef>
              <a:spcAft>
                <a:spcPts val="1000"/>
              </a:spcAft>
              <a:buClrTx/>
              <a:buSzTx/>
              <a:buFont typeface="Arial" panose="020B0604020202020204" pitchFamily="34" charset="0"/>
              <a:buChar char="•"/>
            </a:pPr>
            <a:r>
              <a:rPr kumimoji="0" lang="zh-CN" altLang="en-US" sz="2800" b="1" i="0" u="none" strike="noStrike" kern="1200" cap="none" spc="150" normalizeH="0" baseline="0" noProof="1">
                <a:solidFill>
                  <a:schemeClr val="tx1"/>
                </a:solidFill>
                <a:uFillTx/>
                <a:latin typeface="Arial" panose="020B0604020202020204" pitchFamily="34" charset="0"/>
                <a:ea typeface="隶书" pitchFamily="49" charset="-122"/>
                <a:cs typeface="+mn-cs"/>
                <a:sym typeface="微软雅黑" panose="020B0503020204020204" charset="-122"/>
              </a:rPr>
              <a:t>中谷有蓷，暵其乾矣。有女仳离，嘅其叹矣。嘅其叹矣，遇人之艰难矣！</a:t>
            </a:r>
            <a:endParaRPr kumimoji="0" lang="zh-CN" altLang="en-US" sz="2800" b="1" i="0" u="none" strike="noStrike" kern="1200" cap="none" spc="150" normalizeH="0" baseline="0" noProof="1">
              <a:solidFill>
                <a:schemeClr val="tx1"/>
              </a:solidFill>
              <a:uFillTx/>
              <a:latin typeface="Arial" panose="020B0604020202020204" pitchFamily="34" charset="0"/>
              <a:ea typeface="隶书" pitchFamily="49" charset="-122"/>
              <a:cs typeface="+mn-cs"/>
              <a:sym typeface="微软雅黑" panose="020B0503020204020204" charset="-122"/>
            </a:endParaRPr>
          </a:p>
          <a:p>
            <a:pPr marL="171450" marR="0" indent="-171450" algn="l" defTabSz="685800" rtl="0" eaLnBrk="1" fontAlgn="auto" latinLnBrk="0" hangingPunct="1">
              <a:lnSpc>
                <a:spcPct val="130000"/>
              </a:lnSpc>
              <a:spcBef>
                <a:spcPts val="0"/>
              </a:spcBef>
              <a:spcAft>
                <a:spcPts val="1000"/>
              </a:spcAft>
              <a:buClrTx/>
              <a:buSzTx/>
              <a:buFont typeface="Arial" panose="020B0604020202020204" pitchFamily="34" charset="0"/>
              <a:buChar char="•"/>
            </a:pPr>
            <a:r>
              <a:rPr kumimoji="0" lang="zh-CN" altLang="en-US" sz="2800" b="1" i="0" u="none" strike="noStrike" kern="1200" cap="none" spc="150" normalizeH="0" baseline="0" noProof="1">
                <a:solidFill>
                  <a:schemeClr val="tx1"/>
                </a:solidFill>
                <a:uFillTx/>
                <a:latin typeface="Arial" panose="020B0604020202020204" pitchFamily="34" charset="0"/>
                <a:ea typeface="隶书" pitchFamily="49" charset="-122"/>
                <a:cs typeface="+mn-cs"/>
                <a:sym typeface="微软雅黑" panose="020B0503020204020204" charset="-122"/>
              </a:rPr>
              <a:t>中谷有蓷，暵其修矣。有女仳离，条其啸矣。条其啸矣，遇人之不淑矣！</a:t>
            </a:r>
            <a:endParaRPr kumimoji="0" lang="zh-CN" altLang="en-US" sz="2800" b="1" i="0" u="none" strike="noStrike" kern="1200" cap="none" spc="150" normalizeH="0" baseline="0" noProof="1">
              <a:solidFill>
                <a:schemeClr val="tx1"/>
              </a:solidFill>
              <a:uFillTx/>
              <a:latin typeface="Arial" panose="020B0604020202020204" pitchFamily="34" charset="0"/>
              <a:ea typeface="隶书" pitchFamily="49" charset="-122"/>
              <a:cs typeface="+mn-cs"/>
              <a:sym typeface="微软雅黑" panose="020B0503020204020204" charset="-122"/>
            </a:endParaRPr>
          </a:p>
          <a:p>
            <a:pPr marL="171450" marR="0" indent="-171450" algn="l" defTabSz="685800" rtl="0" eaLnBrk="1" fontAlgn="auto" latinLnBrk="0" hangingPunct="1">
              <a:lnSpc>
                <a:spcPct val="130000"/>
              </a:lnSpc>
              <a:spcBef>
                <a:spcPts val="0"/>
              </a:spcBef>
              <a:spcAft>
                <a:spcPts val="1000"/>
              </a:spcAft>
              <a:buClrTx/>
              <a:buSzTx/>
              <a:buFont typeface="Arial" panose="020B0604020202020204" pitchFamily="34" charset="0"/>
              <a:buChar char="•"/>
            </a:pPr>
            <a:r>
              <a:rPr kumimoji="0" lang="zh-CN" altLang="en-US" sz="2800" b="1" i="0" u="none" strike="noStrike" kern="1200" cap="none" spc="150" normalizeH="0" baseline="0" noProof="1">
                <a:solidFill>
                  <a:schemeClr val="tx1"/>
                </a:solidFill>
                <a:uFillTx/>
                <a:latin typeface="Arial" panose="020B0604020202020204" pitchFamily="34" charset="0"/>
                <a:ea typeface="隶书" pitchFamily="49" charset="-122"/>
                <a:cs typeface="+mn-cs"/>
                <a:sym typeface="微软雅黑" panose="020B0503020204020204" charset="-122"/>
              </a:rPr>
              <a:t>中谷有蓷，暵其湿矣。有女仳离，啜其泣矣。啜其泣矣，何嗟及矣！</a:t>
            </a:r>
            <a:endParaRPr kumimoji="0" lang="zh-CN" altLang="en-US" sz="2800" b="1" i="0" u="none" strike="noStrike" kern="1200" cap="none" spc="150" normalizeH="0" baseline="0" noProof="1">
              <a:solidFill>
                <a:schemeClr val="tx1"/>
              </a:solidFill>
              <a:uFillTx/>
              <a:latin typeface="Arial" panose="020B0604020202020204" pitchFamily="34" charset="0"/>
              <a:ea typeface="隶书" pitchFamily="49" charset="-122"/>
              <a:cs typeface="+mn-cs"/>
              <a:sym typeface="微软雅黑" panose="020B0503020204020204" charset="-122"/>
            </a:endParaRPr>
          </a:p>
        </p:txBody>
      </p:sp>
      <p:sp>
        <p:nvSpPr>
          <p:cNvPr id="3" name="文本框 2"/>
          <p:cNvSpPr txBox="1"/>
          <p:nvPr/>
        </p:nvSpPr>
        <p:spPr>
          <a:xfrm>
            <a:off x="502920" y="1604010"/>
            <a:ext cx="2973070" cy="2861310"/>
          </a:xfrm>
          <a:prstGeom prst="rect">
            <a:avLst/>
          </a:prstGeom>
          <a:noFill/>
        </p:spPr>
        <p:txBody>
          <a:bodyPr wrap="square" rtlCol="0" anchor="t">
            <a:spAutoFit/>
          </a:bodyPr>
          <a:p>
            <a:r>
              <a:rPr lang="zh-CN" altLang="zh-CN" sz="3600" b="1" spc="200">
                <a:solidFill>
                  <a:srgbClr val="FF0000"/>
                </a:solidFill>
                <a:effectLst/>
                <a:uFillTx/>
                <a:latin typeface="微软雅黑" panose="020B0503020204020204" charset="-122"/>
                <a:ea typeface="微软雅黑" panose="020B0503020204020204" charset="-122"/>
                <a:cs typeface="+mj-cs"/>
                <a:sym typeface="+mn-ea"/>
              </a:rPr>
              <a:t>而要</a:t>
            </a:r>
            <a:r>
              <a:rPr lang="zh-CN" altLang="en-US" sz="3600" b="1" spc="200">
                <a:solidFill>
                  <a:srgbClr val="FF0000"/>
                </a:solidFill>
                <a:effectLst/>
                <a:uFillTx/>
                <a:latin typeface="微软雅黑" panose="020B0503020204020204" charset="-122"/>
                <a:ea typeface="微软雅黑" panose="020B0503020204020204" charset="-122"/>
                <a:sym typeface="+mn-ea"/>
              </a:rPr>
              <a:t>重铸国魂就需要一定的载体，这就是语言文字</a:t>
            </a:r>
            <a:endParaRPr lang="zh-CN" altLang="en-US" sz="3600" b="1" spc="200">
              <a:solidFill>
                <a:srgbClr val="FF0000"/>
              </a:solidFill>
              <a:effectLst/>
              <a:uFillTx/>
              <a:latin typeface="微软雅黑" panose="020B0503020204020204" charset="-122"/>
              <a:ea typeface="微软雅黑" panose="020B0503020204020204" charset="-122"/>
              <a:sym typeface="+mn-ea"/>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4819">
                                            <p:txEl>
                                              <p:pRg st="0" end="0"/>
                                            </p:txEl>
                                          </p:spTgt>
                                        </p:tgtEl>
                                        <p:attrNameLst>
                                          <p:attrName>style.visibility</p:attrName>
                                        </p:attrNameLst>
                                      </p:cBhvr>
                                      <p:to>
                                        <p:strVal val="visible"/>
                                      </p:to>
                                    </p:set>
                                    <p:anim calcmode="lin" valueType="num">
                                      <p:cBhvr additive="base">
                                        <p:cTn id="13" dur="500" fill="hold"/>
                                        <p:tgtEl>
                                          <p:spTgt spid="34819">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481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4819">
                                            <p:txEl>
                                              <p:pRg st="1" end="1"/>
                                            </p:txEl>
                                          </p:spTgt>
                                        </p:tgtEl>
                                        <p:attrNameLst>
                                          <p:attrName>style.visibility</p:attrName>
                                        </p:attrNameLst>
                                      </p:cBhvr>
                                      <p:to>
                                        <p:strVal val="visible"/>
                                      </p:to>
                                    </p:set>
                                    <p:anim calcmode="lin" valueType="num">
                                      <p:cBhvr additive="base">
                                        <p:cTn id="19" dur="500" fill="hold"/>
                                        <p:tgtEl>
                                          <p:spTgt spid="34819">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4819">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4819">
                                            <p:txEl>
                                              <p:pRg st="2" end="2"/>
                                            </p:txEl>
                                          </p:spTgt>
                                        </p:tgtEl>
                                        <p:attrNameLst>
                                          <p:attrName>style.visibility</p:attrName>
                                        </p:attrNameLst>
                                      </p:cBhvr>
                                      <p:to>
                                        <p:strVal val="visible"/>
                                      </p:to>
                                    </p:set>
                                    <p:anim calcmode="lin" valueType="num">
                                      <p:cBhvr additive="base">
                                        <p:cTn id="25" dur="500" fill="hold"/>
                                        <p:tgtEl>
                                          <p:spTgt spid="34819">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4819">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4819" grpId="0" build="p"/>
      <p:bldP spid="34819" grpI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25333" y="636782"/>
            <a:ext cx="11259848" cy="2850698"/>
          </a:xfrm>
        </p:spPr>
        <p:txBody>
          <a:bodyPr/>
          <a:lstStyle/>
          <a:p>
            <a:r>
              <a:rPr lang="en-US" altLang="zh-CN" sz="2400" b="1" dirty="0"/>
              <a:t>“</a:t>
            </a:r>
            <a:r>
              <a:rPr lang="zh-CN" altLang="en-US" sz="2400" b="1" dirty="0"/>
              <a:t>为什么改革思想，一定要牵涉到文学上？这因为文学是传导思想的工具。”  </a:t>
            </a:r>
            <a:endParaRPr lang="zh-CN" altLang="en-US" sz="2400" b="1" dirty="0"/>
          </a:p>
          <a:p>
            <a:pPr algn="r"/>
            <a:r>
              <a:rPr lang="en-US" altLang="zh-CN" sz="2400" b="1" dirty="0"/>
              <a:t>——</a:t>
            </a:r>
            <a:r>
              <a:rPr lang="zh-CN" altLang="en-US" sz="2400" b="1" dirty="0"/>
              <a:t>蔡元培</a:t>
            </a:r>
            <a:r>
              <a:rPr lang="en-US" altLang="zh-CN" sz="2400" b="1" dirty="0"/>
              <a:t>《</a:t>
            </a:r>
            <a:r>
              <a:rPr lang="zh-CN" altLang="en-US" sz="2400" b="1" dirty="0"/>
              <a:t>中国新文学大系</a:t>
            </a:r>
            <a:r>
              <a:rPr lang="en-US" altLang="zh-CN" sz="2400" b="1" dirty="0"/>
              <a:t>》</a:t>
            </a:r>
            <a:endParaRPr lang="en-US" altLang="zh-CN" sz="2400" b="1" dirty="0"/>
          </a:p>
          <a:p>
            <a:r>
              <a:rPr lang="zh-CN" altLang="en-US" sz="2400" b="1" dirty="0"/>
              <a:t>到民国时期，全国各重要社会教育机构调查后估计的文盲共有３</a:t>
            </a:r>
            <a:r>
              <a:rPr lang="en-US" altLang="zh-CN" sz="2400" b="1" dirty="0"/>
              <a:t>.</a:t>
            </a:r>
            <a:r>
              <a:rPr lang="zh-CN" altLang="en-US" sz="2400" b="1" dirty="0"/>
              <a:t>３亿人，占总人口的７５．３３％，并且有５０００万失学儿童正在逐步成为文盲。</a:t>
            </a:r>
            <a:endParaRPr lang="en-US" altLang="zh-CN" sz="2400" b="1" dirty="0"/>
          </a:p>
          <a:p>
            <a:pPr algn="r"/>
            <a:r>
              <a:rPr lang="en-US" altLang="zh-CN" sz="2400" b="1" dirty="0"/>
              <a:t>——</a:t>
            </a:r>
            <a:r>
              <a:rPr lang="zh-CN" altLang="en-US" sz="2400" b="1" dirty="0"/>
              <a:t>谢培</a:t>
            </a:r>
            <a:r>
              <a:rPr lang="en-US" altLang="zh-CN" sz="2400" b="1" dirty="0"/>
              <a:t>《</a:t>
            </a:r>
            <a:r>
              <a:rPr lang="zh-CN" altLang="en-US" sz="2400" b="1" dirty="0"/>
              <a:t>清末和民国时期上海的识字扫盲教育</a:t>
            </a:r>
            <a:r>
              <a:rPr lang="en-US" altLang="zh-CN" sz="2400" b="1" dirty="0"/>
              <a:t>》</a:t>
            </a:r>
            <a:endParaRPr lang="en-US" altLang="zh-CN" sz="2400" b="1" dirty="0"/>
          </a:p>
          <a:p>
            <a:pPr algn="r"/>
            <a:endParaRPr lang="en-US" altLang="zh-CN" sz="2400" b="1" dirty="0"/>
          </a:p>
          <a:p>
            <a:endParaRPr lang="zh-CN" altLang="en-US" sz="2400" b="1" dirty="0"/>
          </a:p>
        </p:txBody>
      </p:sp>
      <p:sp>
        <p:nvSpPr>
          <p:cNvPr id="4" name="矩形 282628">
            <a:hlinkClick r:id="rId1" action="ppaction://hlinksldjump"/>
          </p:cNvPr>
          <p:cNvSpPr>
            <a:spLocks noTextEdit="1"/>
          </p:cNvSpPr>
          <p:nvPr/>
        </p:nvSpPr>
        <p:spPr>
          <a:xfrm>
            <a:off x="0" y="5121697"/>
            <a:ext cx="5329237" cy="998537"/>
          </a:xfrm>
          <a:prstGeom prst="rect">
            <a:avLst/>
          </a:prstGeom>
        </p:spPr>
        <p:txBody>
          <a:bodyPr wrap="none" fromWordArt="1">
            <a:prstTxWarp prst="textPlain">
              <a:avLst>
                <a:gd name="adj" fmla="val 50000"/>
              </a:avLst>
            </a:prstTxWarp>
            <a:normAutofit/>
          </a:bodyPr>
          <a:lstStyle/>
          <a:p>
            <a:pPr algn="l"/>
            <a:r>
              <a:rPr lang="zh-CN" altLang="en-US" sz="2800" b="1" dirty="0">
                <a:ln w="19050" cap="flat" cmpd="sng">
                  <a:solidFill>
                    <a:schemeClr val="tx1"/>
                  </a:solidFill>
                  <a:prstDash val="solid"/>
                  <a:round/>
                  <a:headEnd type="none" w="med" len="med"/>
                  <a:tailEnd type="none" w="med" len="med"/>
                </a:ln>
                <a:solidFill>
                  <a:srgbClr val="FF0000"/>
                </a:solidFill>
                <a:effectLst>
                  <a:outerShdw dist="35921" dir="2699999" algn="ctr" rotWithShape="0">
                    <a:srgbClr val="990000"/>
                  </a:outerShdw>
                </a:effectLst>
                <a:latin typeface="黑体" panose="02010609060101010101" charset="-122"/>
                <a:ea typeface="黑体" panose="02010609060101010101" charset="-122"/>
              </a:rPr>
              <a:t>文学革命</a:t>
            </a:r>
            <a:endParaRPr lang="zh-CN" altLang="en-US" sz="2800" b="1" dirty="0">
              <a:ln w="19050" cap="flat" cmpd="sng">
                <a:solidFill>
                  <a:schemeClr val="tx1"/>
                </a:solidFill>
                <a:prstDash val="solid"/>
                <a:round/>
                <a:headEnd type="none" w="med" len="med"/>
                <a:tailEnd type="none" w="med" len="med"/>
              </a:ln>
              <a:solidFill>
                <a:srgbClr val="FF0000"/>
              </a:solidFill>
              <a:effectLst>
                <a:outerShdw dist="35921" dir="2699999" algn="ctr" rotWithShape="0">
                  <a:srgbClr val="990000"/>
                </a:outerShdw>
              </a:effectLst>
              <a:latin typeface="黑体" panose="02010609060101010101" charset="-122"/>
              <a:ea typeface="黑体" panose="02010609060101010101" charset="-122"/>
            </a:endParaRPr>
          </a:p>
        </p:txBody>
      </p:sp>
      <p:sp>
        <p:nvSpPr>
          <p:cNvPr id="5" name="Rectangle 2"/>
          <p:cNvSpPr/>
          <p:nvPr/>
        </p:nvSpPr>
        <p:spPr>
          <a:xfrm>
            <a:off x="5823098" y="5556140"/>
            <a:ext cx="5041900" cy="706437"/>
          </a:xfrm>
          <a:prstGeom prst="rect">
            <a:avLst/>
          </a:prstGeom>
          <a:noFill/>
          <a:ln w="9525">
            <a:noFill/>
          </a:ln>
        </p:spPr>
        <p:txBody>
          <a:bodyPr wrap="square" anchor="t">
            <a:spAutoFit/>
          </a:bodyPr>
          <a:lstStyle/>
          <a:p>
            <a:r>
              <a:rPr lang="zh-CN" altLang="en-US" sz="4000" b="1" dirty="0">
                <a:latin typeface="黑体" panose="02010609060101010101" charset="-122"/>
                <a:ea typeface="黑体" panose="02010609060101010101" charset="-122"/>
                <a:sym typeface="黑体" panose="02010609060101010101" charset="-122"/>
              </a:rPr>
              <a:t>陈独秀</a:t>
            </a:r>
            <a:r>
              <a:rPr lang="en-US" altLang="zh-CN" sz="4000" b="1" dirty="0">
                <a:latin typeface="黑体" panose="02010609060101010101" charset="-122"/>
                <a:ea typeface="黑体" panose="02010609060101010101" charset="-122"/>
                <a:sym typeface="黑体" panose="02010609060101010101" charset="-122"/>
              </a:rPr>
              <a:t>《</a:t>
            </a:r>
            <a:r>
              <a:rPr lang="zh-CN" altLang="en-US" sz="4000" b="1" dirty="0">
                <a:latin typeface="黑体" panose="02010609060101010101" charset="-122"/>
                <a:ea typeface="黑体" panose="02010609060101010101" charset="-122"/>
                <a:sym typeface="黑体" panose="02010609060101010101" charset="-122"/>
              </a:rPr>
              <a:t>文学革命论</a:t>
            </a:r>
            <a:r>
              <a:rPr lang="en-US" altLang="zh-CN" sz="4000" b="1" dirty="0">
                <a:latin typeface="黑体" panose="02010609060101010101" charset="-122"/>
                <a:ea typeface="黑体" panose="02010609060101010101" charset="-122"/>
                <a:sym typeface="黑体" panose="02010609060101010101" charset="-122"/>
              </a:rPr>
              <a:t>》</a:t>
            </a:r>
            <a:endParaRPr lang="en-US" altLang="zh-CN" sz="4000" b="1" dirty="0">
              <a:latin typeface="黑体" panose="02010609060101010101" charset="-122"/>
              <a:ea typeface="黑体" panose="02010609060101010101" charset="-122"/>
              <a:sym typeface="黑体" panose="02010609060101010101" charset="-122"/>
            </a:endParaRPr>
          </a:p>
        </p:txBody>
      </p:sp>
      <p:sp>
        <p:nvSpPr>
          <p:cNvPr id="6" name="Rectangle 3"/>
          <p:cNvSpPr/>
          <p:nvPr/>
        </p:nvSpPr>
        <p:spPr>
          <a:xfrm>
            <a:off x="5849170" y="4690775"/>
            <a:ext cx="5818187" cy="645160"/>
          </a:xfrm>
          <a:prstGeom prst="rect">
            <a:avLst/>
          </a:prstGeom>
          <a:noFill/>
          <a:ln w="9525">
            <a:noFill/>
          </a:ln>
        </p:spPr>
        <p:txBody>
          <a:bodyPr wrap="square" anchor="t">
            <a:spAutoFit/>
          </a:bodyPr>
          <a:lstStyle/>
          <a:p>
            <a:r>
              <a:rPr lang="zh-CN" altLang="en-US" sz="3600" b="1" dirty="0">
                <a:latin typeface="黑体" panose="02010609060101010101" charset="-122"/>
                <a:ea typeface="黑体" panose="02010609060101010101" charset="-122"/>
                <a:sym typeface="黑体" panose="02010609060101010101" charset="-122"/>
              </a:rPr>
              <a:t>胡适</a:t>
            </a:r>
            <a:r>
              <a:rPr lang="en-US" altLang="zh-CN" sz="3600" b="1" dirty="0">
                <a:latin typeface="黑体" panose="02010609060101010101" charset="-122"/>
                <a:ea typeface="黑体" panose="02010609060101010101" charset="-122"/>
                <a:sym typeface="黑体" panose="02010609060101010101" charset="-122"/>
              </a:rPr>
              <a:t>《</a:t>
            </a:r>
            <a:r>
              <a:rPr lang="zh-CN" altLang="en-US" sz="3600" b="1" dirty="0">
                <a:latin typeface="黑体" panose="02010609060101010101" charset="-122"/>
                <a:ea typeface="黑体" panose="02010609060101010101" charset="-122"/>
                <a:sym typeface="黑体" panose="02010609060101010101" charset="-122"/>
              </a:rPr>
              <a:t>文学改良刍议</a:t>
            </a:r>
            <a:r>
              <a:rPr lang="en-US" altLang="zh-CN" sz="3600" b="1" dirty="0">
                <a:latin typeface="黑体" panose="02010609060101010101" charset="-122"/>
                <a:ea typeface="黑体" panose="02010609060101010101" charset="-122"/>
                <a:sym typeface="黑体" panose="02010609060101010101" charset="-122"/>
              </a:rPr>
              <a:t>》</a:t>
            </a:r>
            <a:endParaRPr lang="en-US" altLang="zh-CN" sz="3600" b="1" dirty="0">
              <a:latin typeface="黑体" panose="02010609060101010101" charset="-122"/>
              <a:ea typeface="黑体" panose="02010609060101010101" charset="-122"/>
              <a:sym typeface="黑体" panose="02010609060101010101" charset="-122"/>
            </a:endParaRPr>
          </a:p>
        </p:txBody>
      </p:sp>
      <p:sp>
        <p:nvSpPr>
          <p:cNvPr id="7" name="左大括号 6"/>
          <p:cNvSpPr/>
          <p:nvPr/>
        </p:nvSpPr>
        <p:spPr>
          <a:xfrm>
            <a:off x="5407173" y="4707838"/>
            <a:ext cx="415925" cy="1804988"/>
          </a:xfrm>
          <a:prstGeom prst="leftBrace">
            <a:avLst>
              <a:gd name="adj1" fmla="val 62241"/>
              <a:gd name="adj2" fmla="val 50000"/>
            </a:avLst>
          </a:prstGeom>
          <a:ln w="25400" cmpd="sng">
            <a:solidFill>
              <a:schemeClr val="tx1"/>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fontAlgn="base"/>
            <a:endParaRPr lang="zh-CN" altLang="en-US" strike="noStrike" noProof="1"/>
          </a:p>
        </p:txBody>
      </p:sp>
      <p:sp>
        <p:nvSpPr>
          <p:cNvPr id="8" name="TextBox 7"/>
          <p:cNvSpPr txBox="1"/>
          <p:nvPr/>
        </p:nvSpPr>
        <p:spPr>
          <a:xfrm>
            <a:off x="0" y="3359889"/>
            <a:ext cx="7825563" cy="460375"/>
          </a:xfrm>
          <a:prstGeom prst="rect">
            <a:avLst/>
          </a:prstGeom>
          <a:noFill/>
        </p:spPr>
        <p:txBody>
          <a:bodyPr wrap="square" rtlCol="0">
            <a:spAutoFit/>
          </a:bodyPr>
          <a:lstStyle/>
          <a:p>
            <a:r>
              <a:rPr lang="zh-CN" altLang="en-US" sz="2400" b="1" dirty="0">
                <a:solidFill>
                  <a:srgbClr val="0070C0"/>
                </a:solidFill>
              </a:rPr>
              <a:t>白话文与文言文</a:t>
            </a:r>
            <a:r>
              <a:rPr lang="zh-CN" altLang="zh-CN" sz="2400" b="1" dirty="0">
                <a:solidFill>
                  <a:srgbClr val="0070C0"/>
                </a:solidFill>
              </a:rPr>
              <a:t>相比具有</a:t>
            </a:r>
            <a:r>
              <a:rPr lang="zh-CN" altLang="en-US" sz="2400" b="1" dirty="0">
                <a:solidFill>
                  <a:srgbClr val="0070C0"/>
                </a:solidFill>
              </a:rPr>
              <a:t>哪些</a:t>
            </a:r>
            <a:r>
              <a:rPr lang="zh-CN" altLang="zh-CN" sz="2400" b="1" dirty="0">
                <a:solidFill>
                  <a:srgbClr val="0070C0"/>
                </a:solidFill>
              </a:rPr>
              <a:t>的优点</a:t>
            </a:r>
            <a:r>
              <a:rPr lang="zh-CN" altLang="en-US" sz="2400" b="1" dirty="0">
                <a:solidFill>
                  <a:srgbClr val="0070C0"/>
                </a:solidFill>
              </a:rPr>
              <a:t>？</a:t>
            </a:r>
            <a:endParaRPr lang="zh-CN" altLang="en-US" sz="2400" b="1" dirty="0">
              <a:solidFill>
                <a:srgbClr val="0070C0"/>
              </a:solidFill>
            </a:endParaRPr>
          </a:p>
        </p:txBody>
      </p:sp>
      <p:sp>
        <p:nvSpPr>
          <p:cNvPr id="9" name="TextBox 8"/>
          <p:cNvSpPr txBox="1"/>
          <p:nvPr/>
        </p:nvSpPr>
        <p:spPr>
          <a:xfrm>
            <a:off x="7442792" y="3359888"/>
            <a:ext cx="4253022" cy="707886"/>
          </a:xfrm>
          <a:prstGeom prst="rect">
            <a:avLst/>
          </a:prstGeom>
          <a:noFill/>
        </p:spPr>
        <p:txBody>
          <a:bodyPr wrap="square" rtlCol="0">
            <a:spAutoFit/>
          </a:bodyPr>
          <a:lstStyle/>
          <a:p>
            <a:r>
              <a:rPr lang="zh-CN" altLang="en-US" sz="4000" b="1" dirty="0">
                <a:solidFill>
                  <a:srgbClr val="FF0000"/>
                </a:solidFill>
              </a:rPr>
              <a:t>通俗易懂、简洁。</a:t>
            </a:r>
            <a:endParaRPr lang="zh-CN" altLang="en-US" sz="4000" b="1" dirty="0">
              <a:solidFill>
                <a:srgbClr val="FF0000"/>
              </a:solidFill>
            </a:endParaRPr>
          </a:p>
        </p:txBody>
      </p:sp>
      <p:sp>
        <p:nvSpPr>
          <p:cNvPr id="14" name="燕尾形箭头 13">
            <a:hlinkClick r:id="rId2" action="ppaction://hlinkfile"/>
          </p:cNvPr>
          <p:cNvSpPr/>
          <p:nvPr/>
        </p:nvSpPr>
        <p:spPr>
          <a:xfrm>
            <a:off x="170121" y="6262577"/>
            <a:ext cx="1105786" cy="595423"/>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TextBox 14"/>
          <p:cNvSpPr txBox="1"/>
          <p:nvPr/>
        </p:nvSpPr>
        <p:spPr>
          <a:xfrm>
            <a:off x="145312" y="4065181"/>
            <a:ext cx="12046688" cy="523220"/>
          </a:xfrm>
          <a:prstGeom prst="rect">
            <a:avLst/>
          </a:prstGeom>
          <a:noFill/>
        </p:spPr>
        <p:txBody>
          <a:bodyPr wrap="square" rtlCol="0">
            <a:spAutoFit/>
          </a:bodyPr>
          <a:lstStyle/>
          <a:p>
            <a:r>
              <a:rPr lang="zh-CN" altLang="en-US" sz="2800" b="1" dirty="0">
                <a:solidFill>
                  <a:srgbClr val="0070C0"/>
                </a:solidFill>
              </a:rPr>
              <a:t>为了思想的传播，应该选择哪种？</a:t>
            </a:r>
            <a:endParaRPr lang="zh-CN" altLang="en-US" b="1" dirty="0">
              <a:solidFill>
                <a:srgbClr val="0070C0"/>
              </a:solidFill>
            </a:endParaRPr>
          </a:p>
        </p:txBody>
      </p:sp>
      <p:sp>
        <p:nvSpPr>
          <p:cNvPr id="16" name="TextBox 15"/>
          <p:cNvSpPr txBox="1"/>
          <p:nvPr/>
        </p:nvSpPr>
        <p:spPr>
          <a:xfrm>
            <a:off x="5547665" y="3961970"/>
            <a:ext cx="8963246" cy="707886"/>
          </a:xfrm>
          <a:prstGeom prst="rect">
            <a:avLst/>
          </a:prstGeom>
          <a:noFill/>
        </p:spPr>
        <p:txBody>
          <a:bodyPr wrap="square" rtlCol="0">
            <a:spAutoFit/>
          </a:bodyPr>
          <a:lstStyle/>
          <a:p>
            <a:r>
              <a:rPr lang="zh-CN" altLang="en-US" sz="4000" b="1" dirty="0">
                <a:solidFill>
                  <a:srgbClr val="FF0000"/>
                </a:solidFill>
              </a:rPr>
              <a:t>普及白话文</a:t>
            </a:r>
            <a:r>
              <a:rPr lang="en-US" altLang="zh-CN" sz="4000" b="1" dirty="0">
                <a:solidFill>
                  <a:srgbClr val="FF0000"/>
                </a:solidFill>
              </a:rPr>
              <a:t>.</a:t>
            </a:r>
            <a:endParaRPr lang="zh-CN" altLang="en-US" sz="4000" b="1" dirty="0">
              <a:solidFill>
                <a:srgbClr val="FF0000"/>
              </a:solidFill>
            </a:endParaRPr>
          </a:p>
        </p:txBody>
      </p:sp>
      <p:sp>
        <p:nvSpPr>
          <p:cNvPr id="17" name="矩形 16"/>
          <p:cNvSpPr/>
          <p:nvPr/>
        </p:nvSpPr>
        <p:spPr>
          <a:xfrm>
            <a:off x="718457" y="5680285"/>
            <a:ext cx="10601815" cy="9144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ln>
                  <a:solidFill>
                    <a:schemeClr val="bg1"/>
                  </a:solidFill>
                </a:ln>
                <a:solidFill>
                  <a:schemeClr val="tx1"/>
                </a:solidFill>
                <a:latin typeface="微软雅黑" panose="020B0503020204020204" charset="-122"/>
                <a:ea typeface="微软雅黑" panose="020B0503020204020204" charset="-122"/>
              </a:rPr>
              <a:t>反对旧文学，提倡新文学</a:t>
            </a:r>
            <a:r>
              <a:rPr lang="zh-CN" altLang="en-US" sz="3200" b="1" dirty="0">
                <a:ln>
                  <a:solidFill>
                    <a:schemeClr val="bg1"/>
                  </a:solidFill>
                </a:ln>
                <a:solidFill>
                  <a:schemeClr val="tx1"/>
                </a:solidFill>
                <a:latin typeface="+mj-ea"/>
                <a:ea typeface="+mj-ea"/>
              </a:rPr>
              <a:t>。</a:t>
            </a:r>
            <a:endParaRPr lang="zh-CN" altLang="en-US" sz="3200" b="1" dirty="0">
              <a:ln>
                <a:solidFill>
                  <a:schemeClr val="bg1"/>
                </a:solidFill>
              </a:ln>
              <a:solidFill>
                <a:schemeClr val="tx1"/>
              </a:solidFill>
              <a:latin typeface="+mj-ea"/>
              <a:ea typeface="+mj-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blinds(horizontal)">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blinds(horizontal)">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blinds(horizontal)">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blinds(horizontal)">
                                      <p:cBhvr>
                                        <p:cTn id="31" dur="500"/>
                                        <p:tgtEl>
                                          <p:spTgt spid="15"/>
                                        </p:tgtEl>
                                      </p:cBhvr>
                                    </p:animEffect>
                                  </p:childTnLst>
                                </p:cTn>
                              </p:par>
                            </p:childTnLst>
                          </p:cTn>
                        </p:par>
                      </p:childTnLst>
                    </p:cTn>
                  </p:par>
                  <p:par>
                    <p:cTn id="32" fill="hold">
                      <p:stCondLst>
                        <p:cond delay="indefinite"/>
                      </p:stCondLst>
                      <p:childTnLst>
                        <p:par>
                          <p:cTn id="33" fill="hold">
                            <p:stCondLst>
                              <p:cond delay="0"/>
                            </p:stCondLst>
                            <p:childTnLst>
                              <p:par>
                                <p:cTn id="34" presetID="3" presetClass="entr" presetSubtype="10" fill="hold" grpId="0" nodeType="click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blinds(horizontal)">
                                      <p:cBhvr>
                                        <p:cTn id="36" dur="500"/>
                                        <p:tgtEl>
                                          <p:spTgt spid="16"/>
                                        </p:tgtEl>
                                      </p:cBhvr>
                                    </p:animEffect>
                                  </p:childTnLst>
                                </p:cTn>
                              </p:par>
                            </p:childTnLst>
                          </p:cTn>
                        </p:par>
                      </p:childTnLst>
                    </p:cTn>
                  </p:par>
                  <p:par>
                    <p:cTn id="37" fill="hold">
                      <p:stCondLst>
                        <p:cond delay="indefinite"/>
                      </p:stCondLst>
                      <p:childTnLst>
                        <p:par>
                          <p:cTn id="38" fill="hold">
                            <p:stCondLst>
                              <p:cond delay="0"/>
                            </p:stCondLst>
                            <p:childTnLst>
                              <p:par>
                                <p:cTn id="39" presetID="3" presetClass="entr" presetSubtype="10" fill="hold" grpId="0" nodeType="clickEffect">
                                  <p:stCondLst>
                                    <p:cond delay="0"/>
                                  </p:stCondLst>
                                  <p:childTnLst>
                                    <p:set>
                                      <p:cBhvr>
                                        <p:cTn id="40" dur="1" fill="hold">
                                          <p:stCondLst>
                                            <p:cond delay="0"/>
                                          </p:stCondLst>
                                        </p:cTn>
                                        <p:tgtEl>
                                          <p:spTgt spid="4"/>
                                        </p:tgtEl>
                                        <p:attrNameLst>
                                          <p:attrName>style.visibility</p:attrName>
                                        </p:attrNameLst>
                                      </p:cBhvr>
                                      <p:to>
                                        <p:strVal val="visible"/>
                                      </p:to>
                                    </p:set>
                                    <p:animEffect transition="in" filter="blinds(horizontal)">
                                      <p:cBhvr>
                                        <p:cTn id="41" dur="500"/>
                                        <p:tgtEl>
                                          <p:spTgt spid="4"/>
                                        </p:tgtEl>
                                      </p:cBhvr>
                                    </p:animEffect>
                                  </p:childTnLst>
                                </p:cTn>
                              </p:par>
                              <p:par>
                                <p:cTn id="42" presetID="3" presetClass="entr" presetSubtype="10" fill="hold" grpId="0" nodeType="with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blinds(horizontal)">
                                      <p:cBhvr>
                                        <p:cTn id="44" dur="500"/>
                                        <p:tgtEl>
                                          <p:spTgt spid="7"/>
                                        </p:tgtEl>
                                      </p:cBhvr>
                                    </p:animEffect>
                                  </p:childTnLst>
                                </p:cTn>
                              </p:par>
                            </p:childTnLst>
                          </p:cTn>
                        </p:par>
                      </p:childTnLst>
                    </p:cTn>
                  </p:par>
                  <p:par>
                    <p:cTn id="45" fill="hold">
                      <p:stCondLst>
                        <p:cond delay="indefinite"/>
                      </p:stCondLst>
                      <p:childTnLst>
                        <p:par>
                          <p:cTn id="46" fill="hold">
                            <p:stCondLst>
                              <p:cond delay="0"/>
                            </p:stCondLst>
                            <p:childTnLst>
                              <p:par>
                                <p:cTn id="47" presetID="3" presetClass="entr" presetSubtype="10" fill="hold" grpId="0" nodeType="clickEffect">
                                  <p:stCondLst>
                                    <p:cond delay="0"/>
                                  </p:stCondLst>
                                  <p:iterate type="lt">
                                    <p:tmPct val="0"/>
                                  </p:iterate>
                                  <p:childTnLst>
                                    <p:set>
                                      <p:cBhvr>
                                        <p:cTn id="48" dur="1" fill="hold">
                                          <p:stCondLst>
                                            <p:cond delay="0"/>
                                          </p:stCondLst>
                                        </p:cTn>
                                        <p:tgtEl>
                                          <p:spTgt spid="6"/>
                                        </p:tgtEl>
                                        <p:attrNameLst>
                                          <p:attrName>style.visibility</p:attrName>
                                        </p:attrNameLst>
                                      </p:cBhvr>
                                      <p:to>
                                        <p:strVal val="visible"/>
                                      </p:to>
                                    </p:set>
                                    <p:animEffect transition="in" filter="blinds(horizontal)">
                                      <p:cBhvr>
                                        <p:cTn id="49" dur="500"/>
                                        <p:tgtEl>
                                          <p:spTgt spid="6"/>
                                        </p:tgtEl>
                                      </p:cBhvr>
                                    </p:animEffect>
                                  </p:childTnLst>
                                </p:cTn>
                              </p:par>
                            </p:childTnLst>
                          </p:cTn>
                        </p:par>
                      </p:childTnLst>
                    </p:cTn>
                  </p:par>
                  <p:par>
                    <p:cTn id="50" fill="hold">
                      <p:stCondLst>
                        <p:cond delay="indefinite"/>
                      </p:stCondLst>
                      <p:childTnLst>
                        <p:par>
                          <p:cTn id="51" fill="hold">
                            <p:stCondLst>
                              <p:cond delay="0"/>
                            </p:stCondLst>
                            <p:childTnLst>
                              <p:par>
                                <p:cTn id="52" presetID="3" presetClass="entr" presetSubtype="10" fill="hold" grpId="0" nodeType="clickEffect">
                                  <p:stCondLst>
                                    <p:cond delay="0"/>
                                  </p:stCondLst>
                                  <p:iterate type="lt">
                                    <p:tmPct val="0"/>
                                  </p:iterate>
                                  <p:childTnLst>
                                    <p:set>
                                      <p:cBhvr>
                                        <p:cTn id="53" dur="1" fill="hold">
                                          <p:stCondLst>
                                            <p:cond delay="0"/>
                                          </p:stCondLst>
                                        </p:cTn>
                                        <p:tgtEl>
                                          <p:spTgt spid="5"/>
                                        </p:tgtEl>
                                        <p:attrNameLst>
                                          <p:attrName>style.visibility</p:attrName>
                                        </p:attrNameLst>
                                      </p:cBhvr>
                                      <p:to>
                                        <p:strVal val="visible"/>
                                      </p:to>
                                    </p:set>
                                    <p:animEffect transition="in" filter="blinds(horizontal)">
                                      <p:cBhvr>
                                        <p:cTn id="54" dur="500"/>
                                        <p:tgtEl>
                                          <p:spTgt spid="5"/>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grpId="0" nodeType="clickEffect">
                                  <p:stCondLst>
                                    <p:cond delay="0"/>
                                  </p:stCondLst>
                                  <p:childTnLst>
                                    <p:set>
                                      <p:cBhvr>
                                        <p:cTn id="58" dur="1" fill="hold">
                                          <p:stCondLst>
                                            <p:cond delay="0"/>
                                          </p:stCondLst>
                                        </p:cTn>
                                        <p:tgtEl>
                                          <p:spTgt spid="17"/>
                                        </p:tgtEl>
                                        <p:attrNameLst>
                                          <p:attrName>style.visibility</p:attrName>
                                        </p:attrNameLst>
                                      </p:cBhvr>
                                      <p:to>
                                        <p:strVal val="visible"/>
                                      </p:to>
                                    </p:set>
                                    <p:anim calcmode="lin" valueType="num">
                                      <p:cBhvr additive="base">
                                        <p:cTn id="59" dur="500" fill="hold"/>
                                        <p:tgtEl>
                                          <p:spTgt spid="17"/>
                                        </p:tgtEl>
                                        <p:attrNameLst>
                                          <p:attrName>ppt_x</p:attrName>
                                        </p:attrNameLst>
                                      </p:cBhvr>
                                      <p:tavLst>
                                        <p:tav tm="0">
                                          <p:val>
                                            <p:strVal val="#ppt_x"/>
                                          </p:val>
                                        </p:tav>
                                        <p:tav tm="100000">
                                          <p:val>
                                            <p:strVal val="#ppt_x"/>
                                          </p:val>
                                        </p:tav>
                                      </p:tavLst>
                                    </p:anim>
                                    <p:anim calcmode="lin" valueType="num">
                                      <p:cBhvr additive="base">
                                        <p:cTn id="60"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P spid="5" grpId="0"/>
      <p:bldP spid="6" grpId="0"/>
      <p:bldP spid="7" grpId="0" animBg="1"/>
      <p:bldP spid="8" grpId="0"/>
      <p:bldP spid="9" grpId="0"/>
      <p:bldP spid="15" grpId="0"/>
      <p:bldP spid="16" grpId="0"/>
      <p:bldP spid="1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2529" name="Picture 13" descr="图片1"/>
          <p:cNvPicPr>
            <a:picLocks noChangeAspect="1"/>
          </p:cNvPicPr>
          <p:nvPr/>
        </p:nvPicPr>
        <p:blipFill>
          <a:blip r:embed="rId1"/>
          <a:stretch>
            <a:fillRect/>
          </a:stretch>
        </p:blipFill>
        <p:spPr>
          <a:xfrm>
            <a:off x="6016625" y="50800"/>
            <a:ext cx="4651375" cy="3225800"/>
          </a:xfrm>
          <a:prstGeom prst="rect">
            <a:avLst/>
          </a:prstGeom>
          <a:noFill/>
          <a:ln w="9525">
            <a:noFill/>
          </a:ln>
        </p:spPr>
      </p:pic>
      <p:sp>
        <p:nvSpPr>
          <p:cNvPr id="22530" name="Rectangle 9"/>
          <p:cNvSpPr/>
          <p:nvPr/>
        </p:nvSpPr>
        <p:spPr>
          <a:xfrm>
            <a:off x="2667000" y="228600"/>
            <a:ext cx="4673600" cy="768350"/>
          </a:xfrm>
          <a:prstGeom prst="rect">
            <a:avLst/>
          </a:prstGeom>
          <a:noFill/>
          <a:ln w="9525">
            <a:noFill/>
          </a:ln>
        </p:spPr>
        <p:txBody>
          <a:bodyPr wrap="none" anchor="t">
            <a:spAutoFit/>
          </a:bodyPr>
          <a:p>
            <a:r>
              <a:rPr lang="zh-CN" altLang="en-US" sz="4400" b="1" dirty="0">
                <a:latin typeface="Times New Roman" panose="02020603050405020304" pitchFamily="18" charset="0"/>
                <a:ea typeface="华文新魏" pitchFamily="2" charset="-122"/>
              </a:rPr>
              <a:t>刘半农与</a:t>
            </a:r>
            <a:r>
              <a:rPr lang="zh-CN" altLang="en-US" sz="4400" b="1" dirty="0">
                <a:solidFill>
                  <a:srgbClr val="FF0000"/>
                </a:solidFill>
                <a:latin typeface="Times New Roman" panose="02020603050405020304" pitchFamily="18" charset="0"/>
                <a:ea typeface="华文新魏" pitchFamily="2" charset="-122"/>
              </a:rPr>
              <a:t>“她”</a:t>
            </a:r>
            <a:r>
              <a:rPr lang="zh-CN" altLang="en-US" sz="4400" b="1" dirty="0">
                <a:latin typeface="Times New Roman" panose="02020603050405020304" pitchFamily="18" charset="0"/>
                <a:ea typeface="华文新魏" pitchFamily="2" charset="-122"/>
              </a:rPr>
              <a:t>字</a:t>
            </a:r>
            <a:endParaRPr lang="zh-CN" altLang="en-US" sz="4400" b="1" dirty="0">
              <a:latin typeface="Times New Roman" panose="02020603050405020304" pitchFamily="18" charset="0"/>
              <a:ea typeface="华文新魏" pitchFamily="2" charset="-122"/>
            </a:endParaRPr>
          </a:p>
        </p:txBody>
      </p:sp>
      <p:pic>
        <p:nvPicPr>
          <p:cNvPr id="22531" name="Picture 10" descr="图片1"/>
          <p:cNvPicPr>
            <a:picLocks noChangeAspect="1"/>
          </p:cNvPicPr>
          <p:nvPr/>
        </p:nvPicPr>
        <p:blipFill>
          <a:blip r:embed="rId2"/>
          <a:stretch>
            <a:fillRect/>
          </a:stretch>
        </p:blipFill>
        <p:spPr>
          <a:xfrm>
            <a:off x="1524000" y="2057400"/>
            <a:ext cx="4619625" cy="4800600"/>
          </a:xfrm>
          <a:prstGeom prst="rect">
            <a:avLst/>
          </a:prstGeom>
          <a:noFill/>
          <a:ln w="9525">
            <a:noFill/>
          </a:ln>
        </p:spPr>
      </p:pic>
      <p:sp>
        <p:nvSpPr>
          <p:cNvPr id="22532" name="Text Box 14"/>
          <p:cNvSpPr txBox="1"/>
          <p:nvPr/>
        </p:nvSpPr>
        <p:spPr>
          <a:xfrm>
            <a:off x="2362200" y="1143000"/>
            <a:ext cx="5257800" cy="1814830"/>
          </a:xfrm>
          <a:prstGeom prst="rect">
            <a:avLst/>
          </a:prstGeom>
          <a:noFill/>
          <a:ln w="9525">
            <a:noFill/>
          </a:ln>
        </p:spPr>
        <p:txBody>
          <a:bodyPr anchor="t">
            <a:spAutoFit/>
          </a:bodyPr>
          <a:p>
            <a:pPr>
              <a:spcBef>
                <a:spcPct val="50000"/>
              </a:spcBef>
            </a:pPr>
            <a:r>
              <a:rPr lang="en-US" altLang="zh-CN" sz="2800" b="1" dirty="0">
                <a:latin typeface="Times New Roman" panose="02020603050405020304" pitchFamily="18" charset="0"/>
                <a:ea typeface="仿宋_GB2312" pitchFamily="49" charset="-122"/>
              </a:rPr>
              <a:t>1920</a:t>
            </a:r>
            <a:r>
              <a:rPr lang="zh-CN" altLang="en-US" sz="2800" b="1" dirty="0">
                <a:latin typeface="Times New Roman" panose="02020603050405020304" pitchFamily="18" charset="0"/>
                <a:ea typeface="仿宋_GB2312" pitchFamily="49" charset="-122"/>
              </a:rPr>
              <a:t>年，正在英国伦敦的刘半农写了一首“教我如何不想她”的著名情诗，首次创造了“她”，并第一次将“她”字入诗。</a:t>
            </a:r>
            <a:endParaRPr lang="zh-CN" altLang="en-US" sz="2800" b="1" dirty="0">
              <a:latin typeface="Times New Roman" panose="02020603050405020304" pitchFamily="18" charset="0"/>
              <a:ea typeface="仿宋_GB2312" pitchFamily="49" charset="-122"/>
            </a:endParaRPr>
          </a:p>
        </p:txBody>
      </p:sp>
      <p:sp>
        <p:nvSpPr>
          <p:cNvPr id="22533" name="Text Box 15"/>
          <p:cNvSpPr txBox="1"/>
          <p:nvPr/>
        </p:nvSpPr>
        <p:spPr>
          <a:xfrm>
            <a:off x="4038600" y="2895600"/>
            <a:ext cx="6477000" cy="2245360"/>
          </a:xfrm>
          <a:prstGeom prst="rect">
            <a:avLst/>
          </a:prstGeom>
          <a:noFill/>
          <a:ln w="9525">
            <a:noFill/>
          </a:ln>
        </p:spPr>
        <p:txBody>
          <a:bodyPr anchor="t">
            <a:spAutoFit/>
          </a:bodyPr>
          <a:p>
            <a:pPr>
              <a:spcBef>
                <a:spcPct val="50000"/>
              </a:spcBef>
            </a:pPr>
            <a:r>
              <a:rPr lang="zh-CN" altLang="en-US" sz="2800" b="1" dirty="0">
                <a:latin typeface="Times New Roman" panose="02020603050405020304" pitchFamily="18" charset="0"/>
                <a:ea typeface="仿宋_GB2312" pitchFamily="49" charset="-122"/>
              </a:rPr>
              <a:t>学生见到刘半农，简直难以相信眼前这个矮身驱、方头颅、憨态可掬的土老头子，竟然会是创作出美妙歌词的作者！待刘半农离去后，青年学生们写下了这样一首打油诗：</a:t>
            </a:r>
            <a:endParaRPr lang="zh-CN" altLang="en-US" sz="2800" b="1" dirty="0">
              <a:solidFill>
                <a:srgbClr val="0000FF"/>
              </a:solidFill>
              <a:latin typeface="Times New Roman" panose="02020603050405020304" pitchFamily="18" charset="0"/>
              <a:ea typeface="仿宋_GB2312" pitchFamily="49" charset="-122"/>
            </a:endParaRPr>
          </a:p>
        </p:txBody>
      </p:sp>
      <p:sp>
        <p:nvSpPr>
          <p:cNvPr id="22534" name="Rectangle 16"/>
          <p:cNvSpPr/>
          <p:nvPr/>
        </p:nvSpPr>
        <p:spPr>
          <a:xfrm>
            <a:off x="4343400" y="5334000"/>
            <a:ext cx="6324600" cy="1014730"/>
          </a:xfrm>
          <a:prstGeom prst="rect">
            <a:avLst/>
          </a:prstGeom>
          <a:noFill/>
          <a:ln w="9525">
            <a:noFill/>
          </a:ln>
        </p:spPr>
        <p:txBody>
          <a:bodyPr anchor="t">
            <a:spAutoFit/>
          </a:bodyPr>
          <a:p>
            <a:r>
              <a:rPr lang="zh-CN" altLang="en-US" sz="3000" b="1" dirty="0">
                <a:solidFill>
                  <a:srgbClr val="0000FF"/>
                </a:solidFill>
                <a:latin typeface="Times New Roman" panose="02020603050405020304" pitchFamily="18" charset="0"/>
                <a:ea typeface="华文中宋" pitchFamily="2" charset="-122"/>
              </a:rPr>
              <a:t>教我如何不想他，请来共饮一杯茶。</a:t>
            </a:r>
            <a:endParaRPr lang="zh-CN" altLang="en-US" sz="3000" b="1" dirty="0">
              <a:solidFill>
                <a:srgbClr val="0000FF"/>
              </a:solidFill>
              <a:latin typeface="Times New Roman" panose="02020603050405020304" pitchFamily="18" charset="0"/>
              <a:ea typeface="华文中宋" pitchFamily="2" charset="-122"/>
            </a:endParaRPr>
          </a:p>
          <a:p>
            <a:r>
              <a:rPr lang="zh-CN" altLang="en-US" sz="3000" b="1" dirty="0">
                <a:solidFill>
                  <a:srgbClr val="0000FF"/>
                </a:solidFill>
                <a:latin typeface="Times New Roman" panose="02020603050405020304" pitchFamily="18" charset="0"/>
                <a:ea typeface="华文中宋" pitchFamily="2" charset="-122"/>
              </a:rPr>
              <a:t>原来如此一老叟，教我如何再想他？</a:t>
            </a:r>
            <a:endParaRPr lang="zh-CN" altLang="en-US" sz="3000" b="1" dirty="0">
              <a:solidFill>
                <a:srgbClr val="0000FF"/>
              </a:solidFill>
              <a:latin typeface="Times New Roman" panose="02020603050405020304" pitchFamily="18" charset="0"/>
              <a:ea typeface="华文中宋" pitchFamily="2" charset="-122"/>
            </a:endParaRPr>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8433" name="图片 43009" descr="20060817143733110"/>
          <p:cNvPicPr>
            <a:picLocks noChangeAspect="1"/>
          </p:cNvPicPr>
          <p:nvPr/>
        </p:nvPicPr>
        <p:blipFill>
          <a:blip r:embed="rId1"/>
          <a:srcRect b="5902"/>
          <a:stretch>
            <a:fillRect/>
          </a:stretch>
        </p:blipFill>
        <p:spPr>
          <a:xfrm>
            <a:off x="1524000" y="0"/>
            <a:ext cx="9144000" cy="6858000"/>
          </a:xfrm>
          <a:prstGeom prst="rect">
            <a:avLst/>
          </a:prstGeom>
          <a:noFill/>
          <a:ln w="9525">
            <a:noFill/>
          </a:ln>
        </p:spPr>
      </p:pic>
      <p:sp>
        <p:nvSpPr>
          <p:cNvPr id="43011" name="文本框 43010"/>
          <p:cNvSpPr txBox="1"/>
          <p:nvPr/>
        </p:nvSpPr>
        <p:spPr>
          <a:xfrm>
            <a:off x="4872038" y="476250"/>
            <a:ext cx="3494087" cy="4399915"/>
          </a:xfrm>
          <a:prstGeom prst="rect">
            <a:avLst/>
          </a:prstGeom>
          <a:noFill/>
          <a:ln w="9525">
            <a:noFill/>
          </a:ln>
        </p:spPr>
        <p:txBody>
          <a:bodyPr anchor="t">
            <a:spAutoFit/>
          </a:bodyPr>
          <a:p>
            <a:pPr>
              <a:spcBef>
                <a:spcPct val="50000"/>
              </a:spcBef>
              <a:buClr>
                <a:schemeClr val="bg1"/>
              </a:buClr>
            </a:pPr>
            <a:r>
              <a:rPr lang="zh-CN" altLang="en-US" sz="2800" b="1" dirty="0">
                <a:solidFill>
                  <a:schemeClr val="bg1"/>
                </a:solidFill>
                <a:latin typeface="Times New Roman" panose="02020603050405020304" pitchFamily="18" charset="0"/>
                <a:ea typeface="黑体" panose="02010609060101010101" charset="-122"/>
              </a:rPr>
              <a:t>灯闪着，</a:t>
            </a:r>
            <a:endParaRPr lang="zh-CN" altLang="en-US" sz="2800" b="1" dirty="0">
              <a:solidFill>
                <a:schemeClr val="bg1"/>
              </a:solidFill>
              <a:latin typeface="Times New Roman" panose="02020603050405020304" pitchFamily="18" charset="0"/>
              <a:ea typeface="黑体" panose="02010609060101010101" charset="-122"/>
            </a:endParaRPr>
          </a:p>
          <a:p>
            <a:pPr>
              <a:spcBef>
                <a:spcPct val="50000"/>
              </a:spcBef>
              <a:buClr>
                <a:schemeClr val="bg1"/>
              </a:buClr>
            </a:pPr>
            <a:r>
              <a:rPr lang="zh-CN" altLang="en-US" sz="2800" b="1" dirty="0">
                <a:solidFill>
                  <a:schemeClr val="bg1"/>
                </a:solidFill>
                <a:latin typeface="Times New Roman" panose="02020603050405020304" pitchFamily="18" charset="0"/>
                <a:ea typeface="黑体" panose="02010609060101010101" charset="-122"/>
              </a:rPr>
              <a:t>风吹着，</a:t>
            </a:r>
            <a:endParaRPr lang="zh-CN" altLang="en-US" sz="2800" b="1" dirty="0">
              <a:solidFill>
                <a:schemeClr val="bg1"/>
              </a:solidFill>
              <a:latin typeface="Times New Roman" panose="02020603050405020304" pitchFamily="18" charset="0"/>
              <a:ea typeface="黑体" panose="02010609060101010101" charset="-122"/>
            </a:endParaRPr>
          </a:p>
          <a:p>
            <a:pPr>
              <a:spcBef>
                <a:spcPct val="50000"/>
              </a:spcBef>
              <a:buClr>
                <a:schemeClr val="bg1"/>
              </a:buClr>
            </a:pPr>
            <a:r>
              <a:rPr lang="zh-CN" altLang="en-US" sz="2800" b="1" dirty="0">
                <a:solidFill>
                  <a:schemeClr val="bg1"/>
                </a:solidFill>
                <a:latin typeface="Times New Roman" panose="02020603050405020304" pitchFamily="18" charset="0"/>
                <a:ea typeface="黑体" panose="02010609060101010101" charset="-122"/>
              </a:rPr>
              <a:t>蟋蟀叫着，</a:t>
            </a:r>
            <a:endParaRPr lang="zh-CN" altLang="en-US" sz="2800" b="1" dirty="0">
              <a:solidFill>
                <a:schemeClr val="bg1"/>
              </a:solidFill>
              <a:latin typeface="Times New Roman" panose="02020603050405020304" pitchFamily="18" charset="0"/>
              <a:ea typeface="黑体" panose="02010609060101010101" charset="-122"/>
            </a:endParaRPr>
          </a:p>
          <a:p>
            <a:pPr>
              <a:spcBef>
                <a:spcPct val="50000"/>
              </a:spcBef>
              <a:buClr>
                <a:schemeClr val="bg1"/>
              </a:buClr>
            </a:pPr>
            <a:r>
              <a:rPr lang="zh-CN" altLang="en-US" sz="2800" b="1" dirty="0">
                <a:solidFill>
                  <a:schemeClr val="bg1"/>
                </a:solidFill>
                <a:latin typeface="Times New Roman" panose="02020603050405020304" pitchFamily="18" charset="0"/>
                <a:ea typeface="黑体" panose="02010609060101010101" charset="-122"/>
              </a:rPr>
              <a:t>我坐在床上看书。</a:t>
            </a:r>
            <a:endParaRPr lang="zh-CN" altLang="en-US" sz="2800" b="1" dirty="0">
              <a:solidFill>
                <a:schemeClr val="bg1"/>
              </a:solidFill>
              <a:latin typeface="Times New Roman" panose="02020603050405020304" pitchFamily="18" charset="0"/>
              <a:ea typeface="黑体" panose="02010609060101010101" charset="-122"/>
            </a:endParaRPr>
          </a:p>
          <a:p>
            <a:pPr>
              <a:spcBef>
                <a:spcPct val="50000"/>
              </a:spcBef>
              <a:buClr>
                <a:schemeClr val="bg1"/>
              </a:buClr>
            </a:pPr>
            <a:r>
              <a:rPr lang="zh-CN" altLang="en-US" sz="2800" b="1" dirty="0">
                <a:solidFill>
                  <a:schemeClr val="bg1"/>
                </a:solidFill>
                <a:latin typeface="Times New Roman" panose="02020603050405020304" pitchFamily="18" charset="0"/>
                <a:ea typeface="黑体" panose="02010609060101010101" charset="-122"/>
              </a:rPr>
              <a:t>月亮出了，</a:t>
            </a:r>
            <a:endParaRPr lang="zh-CN" altLang="en-US" sz="2800" b="1" dirty="0">
              <a:solidFill>
                <a:schemeClr val="bg1"/>
              </a:solidFill>
              <a:latin typeface="Times New Roman" panose="02020603050405020304" pitchFamily="18" charset="0"/>
              <a:ea typeface="黑体" panose="02010609060101010101" charset="-122"/>
            </a:endParaRPr>
          </a:p>
          <a:p>
            <a:pPr>
              <a:spcBef>
                <a:spcPct val="50000"/>
              </a:spcBef>
              <a:buClr>
                <a:schemeClr val="bg1"/>
              </a:buClr>
            </a:pPr>
            <a:r>
              <a:rPr lang="zh-CN" altLang="en-US" sz="2800" b="1" dirty="0">
                <a:solidFill>
                  <a:schemeClr val="bg1"/>
                </a:solidFill>
                <a:latin typeface="Times New Roman" panose="02020603050405020304" pitchFamily="18" charset="0"/>
                <a:ea typeface="黑体" panose="02010609060101010101" charset="-122"/>
              </a:rPr>
              <a:t>风熄了，</a:t>
            </a:r>
            <a:endParaRPr lang="zh-CN" altLang="en-US" sz="2800" b="1" dirty="0">
              <a:solidFill>
                <a:schemeClr val="bg1"/>
              </a:solidFill>
              <a:latin typeface="Times New Roman" panose="02020603050405020304" pitchFamily="18" charset="0"/>
              <a:ea typeface="黑体" panose="02010609060101010101" charset="-122"/>
            </a:endParaRPr>
          </a:p>
          <a:p>
            <a:pPr>
              <a:spcBef>
                <a:spcPct val="50000"/>
              </a:spcBef>
              <a:buClr>
                <a:schemeClr val="bg1"/>
              </a:buClr>
            </a:pPr>
            <a:r>
              <a:rPr lang="zh-CN" altLang="en-US" sz="2800" b="1" dirty="0">
                <a:solidFill>
                  <a:schemeClr val="bg1"/>
                </a:solidFill>
                <a:latin typeface="Times New Roman" panose="02020603050405020304" pitchFamily="18" charset="0"/>
                <a:ea typeface="黑体" panose="02010609060101010101" charset="-122"/>
              </a:rPr>
              <a:t>我应在院中唱歌。</a:t>
            </a:r>
            <a:endParaRPr lang="zh-CN" altLang="en-US" sz="2800" b="1" dirty="0">
              <a:solidFill>
                <a:schemeClr val="bg1"/>
              </a:solidFill>
              <a:latin typeface="Times New Roman" panose="02020603050405020304" pitchFamily="18" charset="0"/>
              <a:ea typeface="黑体" panose="02010609060101010101" charset="-122"/>
            </a:endParaRPr>
          </a:p>
        </p:txBody>
      </p:sp>
      <p:sp>
        <p:nvSpPr>
          <p:cNvPr id="43012" name="文本框 43011"/>
          <p:cNvSpPr txBox="1"/>
          <p:nvPr/>
        </p:nvSpPr>
        <p:spPr>
          <a:xfrm>
            <a:off x="2135188" y="5661025"/>
            <a:ext cx="8099425" cy="953135"/>
          </a:xfrm>
          <a:prstGeom prst="rect">
            <a:avLst/>
          </a:prstGeom>
          <a:noFill/>
          <a:ln w="9525">
            <a:noFill/>
          </a:ln>
        </p:spPr>
        <p:txBody>
          <a:bodyPr anchor="t">
            <a:spAutoFit/>
          </a:bodyPr>
          <a:p>
            <a:pPr>
              <a:spcBef>
                <a:spcPct val="50000"/>
              </a:spcBef>
              <a:buClr>
                <a:schemeClr val="bg1"/>
              </a:buClr>
            </a:pPr>
            <a:r>
              <a:rPr lang="en-US" altLang="zh-CN" sz="2800" b="1" dirty="0">
                <a:solidFill>
                  <a:srgbClr val="00FFFF"/>
                </a:solidFill>
                <a:latin typeface="仿宋_GB2312" pitchFamily="49" charset="-122"/>
                <a:ea typeface="仿宋_GB2312" pitchFamily="49" charset="-122"/>
              </a:rPr>
              <a:t>    </a:t>
            </a:r>
            <a:r>
              <a:rPr lang="zh-CN" altLang="en-US" sz="2800" b="1" dirty="0">
                <a:solidFill>
                  <a:srgbClr val="00FFFF"/>
                </a:solidFill>
                <a:latin typeface="仿宋_GB2312" pitchFamily="49" charset="-122"/>
                <a:ea typeface="仿宋_GB2312" pitchFamily="49" charset="-122"/>
              </a:rPr>
              <a:t>这是溥仪在</a:t>
            </a:r>
            <a:r>
              <a:rPr lang="en-US" altLang="zh-CN" sz="2800" b="1" dirty="0">
                <a:solidFill>
                  <a:srgbClr val="00FFFF"/>
                </a:solidFill>
                <a:latin typeface="仿宋_GB2312" pitchFamily="49" charset="-122"/>
                <a:ea typeface="仿宋_GB2312" pitchFamily="49" charset="-122"/>
              </a:rPr>
              <a:t>17</a:t>
            </a:r>
            <a:r>
              <a:rPr lang="zh-CN" altLang="en-US" sz="2800" b="1" dirty="0">
                <a:solidFill>
                  <a:srgbClr val="00FFFF"/>
                </a:solidFill>
                <a:latin typeface="仿宋_GB2312" pitchFamily="49" charset="-122"/>
                <a:ea typeface="仿宋_GB2312" pitchFamily="49" charset="-122"/>
              </a:rPr>
              <a:t>岁时写的一首新诗，他应该是第一个写新诗的皇帝，且还是“口语诗”。</a:t>
            </a:r>
            <a:endParaRPr lang="zh-CN" altLang="en-US" sz="2800" b="1" dirty="0">
              <a:solidFill>
                <a:srgbClr val="00FFFF"/>
              </a:solidFill>
              <a:latin typeface="仿宋_GB2312" pitchFamily="49" charset="-122"/>
              <a:ea typeface="仿宋_GB2312"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ntr" presetSubtype="0" fill="hold" grpId="0" nodeType="clickEffect">
                                  <p:stCondLst>
                                    <p:cond delay="0"/>
                                  </p:stCondLst>
                                  <p:childTnLst>
                                    <p:set>
                                      <p:cBhvr>
                                        <p:cTn id="6" dur="1" fill="hold">
                                          <p:stCondLst>
                                            <p:cond delay="0"/>
                                          </p:stCondLst>
                                        </p:cTn>
                                        <p:tgtEl>
                                          <p:spTgt spid="43011"/>
                                        </p:tgtEl>
                                        <p:attrNameLst>
                                          <p:attrName>style.visibility</p:attrName>
                                        </p:attrNameLst>
                                      </p:cBhvr>
                                      <p:to>
                                        <p:strVal val="visible"/>
                                      </p:to>
                                    </p:set>
                                    <p:anim calcmode="lin" valueType="num">
                                      <p:cBhvr>
                                        <p:cTn id="7" dur="1" fill="hold"/>
                                        <p:tgtEl>
                                          <p:spTgt spid="43011"/>
                                        </p:tgtEl>
                                      </p:cBhvr>
                                    </p:anim>
                                  </p:childTnLst>
                                </p:cTn>
                              </p:par>
                            </p:childTnLst>
                          </p:cTn>
                        </p:par>
                      </p:childTnLst>
                    </p:cTn>
                  </p:par>
                  <p:par>
                    <p:cTn id="8" fill="hold">
                      <p:stCondLst>
                        <p:cond delay="indefinite"/>
                      </p:stCondLst>
                      <p:childTnLst>
                        <p:par>
                          <p:cTn id="9" fill="hold">
                            <p:stCondLst>
                              <p:cond delay="0"/>
                            </p:stCondLst>
                            <p:childTnLst>
                              <p:par>
                                <p:cTn id="10" presetID="24" presetClass="entr" presetSubtype="0" fill="hold" grpId="0" nodeType="clickEffect">
                                  <p:stCondLst>
                                    <p:cond delay="0"/>
                                  </p:stCondLst>
                                  <p:childTnLst>
                                    <p:set>
                                      <p:cBhvr>
                                        <p:cTn id="11" dur="1" fill="hold">
                                          <p:stCondLst>
                                            <p:cond delay="0"/>
                                          </p:stCondLst>
                                        </p:cTn>
                                        <p:tgtEl>
                                          <p:spTgt spid="43012"/>
                                        </p:tgtEl>
                                        <p:attrNameLst>
                                          <p:attrName>style.visibility</p:attrName>
                                        </p:attrNameLst>
                                      </p:cBhvr>
                                      <p:to>
                                        <p:strVal val="visible"/>
                                      </p:to>
                                    </p:set>
                                    <p:anim calcmode="lin" valueType="num">
                                      <p:cBhvr>
                                        <p:cTn id="12" dur="1" fill="hold"/>
                                        <p:tgtEl>
                                          <p:spTgt spid="43012"/>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011" grpId="0"/>
      <p:bldP spid="4301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025650" y="442913"/>
            <a:ext cx="8140700" cy="442913"/>
          </a:xfrm>
        </p:spPr>
        <p:txBody>
          <a:bodyPr lIns="90170" tIns="46990" rIns="90170" bIns="46990" rtlCol="0" anchor="ctr" anchorCtr="0">
            <a:noAutofit/>
          </a:bodyPr>
          <a:p>
            <a:pPr marL="0" marR="0" indent="0" algn="l" defTabSz="914400" rtl="0" eaLnBrk="1" fontAlgn="base" latinLnBrk="0" hangingPunct="1">
              <a:lnSpc>
                <a:spcPct val="100000"/>
              </a:lnSpc>
              <a:spcBef>
                <a:spcPct val="0"/>
              </a:spcBef>
              <a:spcAft>
                <a:spcPct val="0"/>
              </a:spcAft>
              <a:buClrTx/>
              <a:buSzTx/>
              <a:buFontTx/>
              <a:buNone/>
            </a:pPr>
            <a:r>
              <a:rPr kumimoji="0" lang="zh-CN" altLang="en-US" sz="4000" b="1" i="0" u="none" strike="noStrike" kern="1200" cap="none" spc="0" normalizeH="0" baseline="0" noProof="1">
                <a:solidFill>
                  <a:schemeClr val="tx1"/>
                </a:solidFill>
                <a:effectLst>
                  <a:outerShdw blurRad="38100" dist="19050" dir="2700000" algn="tl" rotWithShape="0">
                    <a:schemeClr val="dk1">
                      <a:alpha val="40000"/>
                    </a:schemeClr>
                  </a:outerShdw>
                </a:effectLst>
                <a:uFillTx/>
                <a:latin typeface="微软雅黑" panose="020B0503020204020204" charset="-122"/>
                <a:ea typeface="微软雅黑" panose="020B0503020204020204" charset="-122"/>
                <a:cs typeface="微软雅黑" panose="020B0503020204020204" charset="-122"/>
                <a:sym typeface="+mn-ea"/>
              </a:rPr>
              <a:t>3．文化平民化</a:t>
            </a:r>
            <a:endParaRPr kumimoji="0" lang="zh-CN" altLang="en-US" sz="4000" b="1" i="0" u="none" strike="noStrike" kern="1200" cap="none" spc="0" normalizeH="0" baseline="0" noProof="1">
              <a:solidFill>
                <a:schemeClr val="tx1"/>
              </a:solidFill>
              <a:effectLst>
                <a:outerShdw blurRad="38100" dist="19050" dir="2700000" algn="tl" rotWithShape="0">
                  <a:schemeClr val="dk1">
                    <a:alpha val="40000"/>
                  </a:schemeClr>
                </a:outerShdw>
              </a:effectLst>
              <a:uFillTx/>
              <a:latin typeface="微软雅黑" panose="020B0503020204020204" charset="-122"/>
              <a:ea typeface="微软雅黑" panose="020B0503020204020204" charset="-122"/>
              <a:cs typeface="微软雅黑" panose="020B0503020204020204" charset="-122"/>
              <a:sym typeface="+mn-ea"/>
            </a:endParaRPr>
          </a:p>
        </p:txBody>
      </p:sp>
      <p:sp>
        <p:nvSpPr>
          <p:cNvPr id="38915" name="内容占位符 2"/>
          <p:cNvSpPr>
            <a:spLocks noGrp="1"/>
          </p:cNvSpPr>
          <p:nvPr>
            <p:ph idx="1"/>
          </p:nvPr>
        </p:nvSpPr>
        <p:spPr>
          <a:xfrm>
            <a:off x="558165" y="1249045"/>
            <a:ext cx="10778490" cy="5389880"/>
          </a:xfrm>
          <a:solidFill>
            <a:schemeClr val="accent1">
              <a:alpha val="72000"/>
            </a:schemeClr>
          </a:solidFill>
        </p:spPr>
        <p:txBody>
          <a:bodyPr lIns="90170" tIns="46990" rIns="90170" bIns="46990" rtlCol="0" anchor="t">
            <a:normAutofit/>
          </a:bodyPr>
          <a:p>
            <a:pPr marL="171450" marR="0" indent="-171450" algn="l" defTabSz="685800" rtl="0" eaLnBrk="1" fontAlgn="auto" latinLnBrk="0" hangingPunct="1">
              <a:lnSpc>
                <a:spcPct val="130000"/>
              </a:lnSpc>
              <a:spcBef>
                <a:spcPts val="0"/>
              </a:spcBef>
              <a:spcAft>
                <a:spcPts val="1000"/>
              </a:spcAft>
              <a:buClrTx/>
              <a:buSzTx/>
              <a:buFont typeface="Arial" panose="020B0604020202020204" pitchFamily="34" charset="0"/>
              <a:buChar char="•"/>
            </a:pPr>
            <a:endParaRPr kumimoji="0" lang="zh-CN" altLang="en-US" sz="1200" b="0" i="0" u="none" strike="noStrike" kern="1200" cap="none" spc="150" normalizeH="0" baseline="0" noProof="1">
              <a:solidFill>
                <a:schemeClr val="tx1"/>
              </a:solidFill>
              <a:uFillTx/>
              <a:latin typeface="Arial" panose="020B0604020202020204" pitchFamily="34" charset="0"/>
              <a:ea typeface="隶书" pitchFamily="49" charset="-122"/>
              <a:cs typeface="+mn-cs"/>
              <a:sym typeface="微软雅黑" panose="020B0503020204020204" charset="-122"/>
            </a:endParaRPr>
          </a:p>
          <a:p>
            <a:pPr marL="171450" marR="0" indent="-171450" algn="l" defTabSz="685800" rtl="0" eaLnBrk="1" fontAlgn="auto" latinLnBrk="0" hangingPunct="1">
              <a:lnSpc>
                <a:spcPct val="130000"/>
              </a:lnSpc>
              <a:spcBef>
                <a:spcPts val="0"/>
              </a:spcBef>
              <a:spcAft>
                <a:spcPts val="1000"/>
              </a:spcAft>
              <a:buClrTx/>
              <a:buSzTx/>
              <a:buFont typeface="Arial" panose="020B0604020202020204" pitchFamily="34" charset="0"/>
              <a:buChar char="•"/>
            </a:pPr>
            <a:r>
              <a:rPr kumimoji="0" lang="zh-CN" altLang="en-US" sz="2800" b="1" i="0" u="none" strike="noStrike" kern="1200" cap="none" spc="150" normalizeH="0" baseline="0" noProof="1">
                <a:solidFill>
                  <a:srgbClr val="FFC000"/>
                </a:solidFill>
                <a:uFillTx/>
                <a:latin typeface="Arial" panose="020B0604020202020204" pitchFamily="34" charset="0"/>
                <a:ea typeface="隶书" pitchFamily="49" charset="-122"/>
                <a:cs typeface="+mn-cs"/>
                <a:sym typeface="微软雅黑" panose="020B0503020204020204" charset="-122"/>
              </a:rPr>
              <a:t>(1)教育界：</a:t>
            </a:r>
            <a:r>
              <a:rPr kumimoji="0" lang="zh-CN" altLang="en-US" sz="2800" b="1" i="0" u="none" strike="noStrike" kern="1200" cap="none" spc="150" normalizeH="0" baseline="0" noProof="1">
                <a:solidFill>
                  <a:schemeClr val="bg1"/>
                </a:solidFill>
                <a:uFillTx/>
                <a:latin typeface="Arial" panose="020B0604020202020204" pitchFamily="34" charset="0"/>
                <a:ea typeface="隶书" pitchFamily="49" charset="-122"/>
                <a:cs typeface="+mn-cs"/>
                <a:sym typeface="微软雅黑" panose="020B0503020204020204" charset="-122"/>
              </a:rPr>
              <a:t>社会教育蓬勃兴起，形成 （</a:t>
            </a:r>
            <a:r>
              <a:rPr kumimoji="0" lang="zh-CN" altLang="en-US" sz="2800" b="1" i="0" u="none" strike="noStrike" kern="1200" cap="none" spc="150" normalizeH="0" baseline="0" noProof="1">
                <a:solidFill>
                  <a:srgbClr val="FFC000"/>
                </a:solidFill>
                <a:uFillTx/>
                <a:latin typeface="Arial" panose="020B0604020202020204" pitchFamily="34" charset="0"/>
                <a:ea typeface="隶书" pitchFamily="49" charset="-122"/>
                <a:cs typeface="+mn-cs"/>
                <a:sym typeface="微软雅黑" panose="020B0503020204020204" charset="-122"/>
              </a:rPr>
              <a:t>平民教育</a:t>
            </a:r>
            <a:r>
              <a:rPr kumimoji="0" lang="zh-CN" altLang="en-US" sz="2800" b="1" i="0" u="none" strike="noStrike" kern="1200" cap="none" spc="150" normalizeH="0" baseline="0" noProof="1">
                <a:solidFill>
                  <a:schemeClr val="bg1"/>
                </a:solidFill>
                <a:uFillTx/>
                <a:latin typeface="Arial" panose="020B0604020202020204" pitchFamily="34" charset="0"/>
                <a:ea typeface="隶书" pitchFamily="49" charset="-122"/>
                <a:cs typeface="+mn-cs"/>
                <a:sym typeface="微软雅黑" panose="020B0503020204020204" charset="-122"/>
              </a:rPr>
              <a:t>）思潮。</a:t>
            </a:r>
            <a:endParaRPr kumimoji="0" lang="zh-CN" altLang="en-US" sz="2800" b="1" i="0" u="none" strike="noStrike" kern="1200" cap="none" spc="150" normalizeH="0" baseline="0" noProof="1">
              <a:solidFill>
                <a:schemeClr val="bg1"/>
              </a:solidFill>
              <a:uFillTx/>
              <a:latin typeface="Arial" panose="020B0604020202020204" pitchFamily="34" charset="0"/>
              <a:ea typeface="隶书" pitchFamily="49" charset="-122"/>
              <a:cs typeface="+mn-cs"/>
              <a:sym typeface="微软雅黑" panose="020B0503020204020204" charset="-122"/>
            </a:endParaRPr>
          </a:p>
          <a:p>
            <a:pPr marL="171450" marR="0" indent="-171450" algn="l" defTabSz="685800" rtl="0" eaLnBrk="1" fontAlgn="auto" latinLnBrk="0" hangingPunct="1">
              <a:lnSpc>
                <a:spcPct val="130000"/>
              </a:lnSpc>
              <a:spcBef>
                <a:spcPts val="0"/>
              </a:spcBef>
              <a:spcAft>
                <a:spcPts val="1000"/>
              </a:spcAft>
              <a:buClrTx/>
              <a:buSzTx/>
              <a:buFont typeface="Arial" panose="020B0604020202020204" pitchFamily="34" charset="0"/>
              <a:buChar char="•"/>
            </a:pPr>
            <a:r>
              <a:rPr kumimoji="0" lang="zh-CN" altLang="en-US" sz="2800" b="1" i="0" u="none" strike="noStrike" kern="1200" cap="none" spc="150" normalizeH="0" baseline="0" noProof="1">
                <a:solidFill>
                  <a:srgbClr val="FFC000"/>
                </a:solidFill>
                <a:uFillTx/>
                <a:latin typeface="Arial" panose="020B0604020202020204" pitchFamily="34" charset="0"/>
                <a:ea typeface="隶书" pitchFamily="49" charset="-122"/>
                <a:cs typeface="+mn-cs"/>
                <a:sym typeface="微软雅黑" panose="020B0503020204020204" charset="-122"/>
              </a:rPr>
              <a:t>(2)文学界：</a:t>
            </a:r>
            <a:r>
              <a:rPr kumimoji="0" lang="zh-CN" altLang="en-US" sz="2800" b="1" i="0" u="none" strike="noStrike" kern="1200" cap="none" spc="150" normalizeH="0" baseline="0" noProof="1">
                <a:solidFill>
                  <a:schemeClr val="bg1"/>
                </a:solidFill>
                <a:uFillTx/>
                <a:latin typeface="Arial" panose="020B0604020202020204" pitchFamily="34" charset="0"/>
                <a:ea typeface="隶书" pitchFamily="49" charset="-122"/>
                <a:cs typeface="+mn-cs"/>
                <a:sym typeface="微软雅黑" panose="020B0503020204020204" charset="-122"/>
              </a:rPr>
              <a:t>白话文得到推广，内容反映形式生活，形式创新多样。</a:t>
            </a:r>
            <a:endParaRPr kumimoji="0" lang="zh-CN" altLang="en-US" sz="2800" b="1" i="0" u="none" strike="noStrike" kern="1200" cap="none" spc="150" normalizeH="0" baseline="0" noProof="1">
              <a:solidFill>
                <a:schemeClr val="bg1"/>
              </a:solidFill>
              <a:uFillTx/>
              <a:latin typeface="Arial" panose="020B0604020202020204" pitchFamily="34" charset="0"/>
              <a:ea typeface="隶书" pitchFamily="49" charset="-122"/>
              <a:cs typeface="+mn-cs"/>
              <a:sym typeface="微软雅黑" panose="020B0503020204020204" charset="-122"/>
            </a:endParaRPr>
          </a:p>
        </p:txBody>
      </p:sp>
    </p:spTree>
    <p:custDataLst>
      <p:tags r:id="rId1"/>
    </p:custDataLst>
  </p:cSld>
  <p:clrMapOvr>
    <a:masterClrMapping/>
  </p:clrMapOvr>
  <p:transition>
    <p:cut/>
  </p:transition>
</p:sld>
</file>

<file path=ppt/slides/slide22.xml><?xml version="1.0" encoding="utf-8"?>
<p:sld xmlns:a="http://schemas.openxmlformats.org/drawingml/2006/main" xmlns:r="http://schemas.openxmlformats.org/officeDocument/2006/relationships" xmlns:p="http://schemas.openxmlformats.org/presentationml/2006/main" showMasterSp="0">
  <p:cSld>
    <p:bg bwMode="auto">
      <p:bgPr>
        <a:blipFill dpi="0" rotWithShape="0">
          <a:blip r:embed="rId1"/>
          <a:srcRect/>
          <a:stretch>
            <a:fillRect/>
          </a:stretch>
        </a:blipFill>
        <a:effectLst/>
      </p:bgPr>
    </p:bg>
    <p:spTree>
      <p:nvGrpSpPr>
        <p:cNvPr id="1" name=""/>
        <p:cNvGrpSpPr/>
        <p:nvPr/>
      </p:nvGrpSpPr>
      <p:grpSpPr>
        <a:xfrm>
          <a:off x="0" y="0"/>
          <a:ext cx="0" cy="0"/>
          <a:chOff x="0" y="0"/>
          <a:chExt cx="0" cy="0"/>
        </a:xfrm>
      </p:grpSpPr>
      <p:sp>
        <p:nvSpPr>
          <p:cNvPr id="26626" name="Text Box 3"/>
          <p:cNvSpPr txBox="1">
            <a:spLocks noChangeArrowheads="1"/>
          </p:cNvSpPr>
          <p:nvPr/>
        </p:nvSpPr>
        <p:spPr bwMode="auto">
          <a:xfrm>
            <a:off x="4816475" y="2874964"/>
            <a:ext cx="146386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buNone/>
            </a:pPr>
            <a:r>
              <a:rPr lang="zh-CN" altLang="en-US" sz="2400" b="1">
                <a:solidFill>
                  <a:prstClr val="black"/>
                </a:solidFill>
                <a:latin typeface="隶书" pitchFamily="49" charset="-122"/>
                <a:ea typeface="隶书" pitchFamily="49" charset="-122"/>
              </a:rPr>
              <a:t>              </a:t>
            </a:r>
            <a:endParaRPr lang="zh-CN" altLang="en-US" sz="2400" b="1">
              <a:solidFill>
                <a:prstClr val="black"/>
              </a:solidFill>
              <a:latin typeface="隶书" pitchFamily="49" charset="-122"/>
              <a:ea typeface="隶书" pitchFamily="49" charset="-122"/>
            </a:endParaRPr>
          </a:p>
        </p:txBody>
      </p:sp>
      <p:pic>
        <p:nvPicPr>
          <p:cNvPr id="26627" name="Picture 4" descr="2008524165114120"/>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533526" y="1"/>
            <a:ext cx="9134475" cy="6850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3" name="Text Box 3"/>
          <p:cNvSpPr txBox="1">
            <a:spLocks noChangeArrowheads="1"/>
          </p:cNvSpPr>
          <p:nvPr/>
        </p:nvSpPr>
        <p:spPr bwMode="auto">
          <a:xfrm>
            <a:off x="2135189" y="2349500"/>
            <a:ext cx="8351837" cy="1568450"/>
          </a:xfrm>
          <a:prstGeom prst="rect">
            <a:avLst/>
          </a:prstGeom>
          <a:noFill/>
          <a:ln w="9525">
            <a:noFill/>
            <a:miter lim="800000"/>
          </a:ln>
        </p:spPr>
        <p:txBody>
          <a:bodyPr>
            <a:spAutoFit/>
          </a:bodyPr>
          <a:lstStyle/>
          <a:p>
            <a:pPr algn="ctr" fontAlgn="base">
              <a:spcBef>
                <a:spcPct val="50000"/>
              </a:spcBef>
              <a:spcAft>
                <a:spcPct val="0"/>
              </a:spcAft>
              <a:defRPr/>
            </a:pPr>
            <a:r>
              <a:rPr lang="zh-CN" altLang="en-US" sz="9600" b="1" noProof="1">
                <a:solidFill>
                  <a:prstClr val="black"/>
                </a:solidFill>
                <a:effectLst>
                  <a:outerShdw blurRad="38100" dist="38100" dir="2700000">
                    <a:srgbClr val="FFFFFF"/>
                  </a:outerShdw>
                </a:effectLst>
                <a:latin typeface="隶书" pitchFamily="49" charset="-122"/>
                <a:ea typeface="隶书" pitchFamily="49" charset="-122"/>
              </a:rPr>
              <a:t>她醒了吗</a:t>
            </a:r>
            <a:endParaRPr lang="zh-CN" altLang="en-US" sz="9600" b="1" noProof="1">
              <a:solidFill>
                <a:prstClr val="black"/>
              </a:solidFill>
              <a:effectLst>
                <a:outerShdw blurRad="38100" dist="38100" dir="2700000">
                  <a:srgbClr val="FFFFFF"/>
                </a:outerShdw>
              </a:effectLst>
              <a:latin typeface="隶书" pitchFamily="49" charset="-122"/>
              <a:ea typeface="隶书" pitchFamily="49" charset="-122"/>
            </a:endParaRPr>
          </a:p>
        </p:txBody>
      </p:sp>
      <p:sp>
        <p:nvSpPr>
          <p:cNvPr id="189445" name="文本框 189444"/>
          <p:cNvSpPr txBox="1">
            <a:spLocks noChangeArrowheads="1"/>
          </p:cNvSpPr>
          <p:nvPr/>
        </p:nvSpPr>
        <p:spPr bwMode="auto">
          <a:xfrm>
            <a:off x="3898900" y="4724400"/>
            <a:ext cx="67691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fontAlgn="base">
              <a:spcBef>
                <a:spcPct val="50000"/>
              </a:spcBef>
              <a:spcAft>
                <a:spcPct val="0"/>
              </a:spcAft>
              <a:buNone/>
            </a:pPr>
            <a:r>
              <a:rPr lang="en-US" altLang="zh-CN" sz="4400" b="1">
                <a:solidFill>
                  <a:prstClr val="black"/>
                </a:solidFill>
                <a:latin typeface="微软雅黑" panose="020B0503020204020204" charset="-122"/>
                <a:ea typeface="微软雅黑" panose="020B0503020204020204" charset="-122"/>
              </a:rPr>
              <a:t>——</a:t>
            </a:r>
            <a:r>
              <a:rPr lang="zh-CN" altLang="en-US" sz="4400" b="1">
                <a:solidFill>
                  <a:prstClr val="black"/>
                </a:solidFill>
                <a:latin typeface="Arial" panose="020B0604020202020204" pitchFamily="34" charset="0"/>
                <a:ea typeface="微软雅黑" panose="020B0503020204020204" charset="-122"/>
              </a:rPr>
              <a:t>新文化运动的意义</a:t>
            </a:r>
            <a:endParaRPr lang="zh-CN" altLang="en-US" sz="4400" b="1">
              <a:solidFill>
                <a:prstClr val="black"/>
              </a:solidFill>
              <a:latin typeface="Arial" panose="020B0604020202020204" pitchFamily="34" charset="0"/>
              <a:ea typeface="微软雅黑" panose="020B0503020204020204" charset="-122"/>
            </a:endParaRPr>
          </a:p>
        </p:txBody>
      </p:sp>
      <p:pic>
        <p:nvPicPr>
          <p:cNvPr id="26630" name="图片 13" descr="e8185cae304ae4127fc30b509f01896c.jpg"/>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524000" y="620714"/>
            <a:ext cx="1835150" cy="1254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grpId="0" nodeType="withEffect">
                                  <p:stCondLst>
                                    <p:cond delay="0"/>
                                  </p:stCondLst>
                                  <p:childTnLst>
                                    <p:set>
                                      <p:cBhvr>
                                        <p:cTn id="6" dur="1" fill="hold">
                                          <p:stCondLst>
                                            <p:cond delay="0"/>
                                          </p:stCondLst>
                                        </p:cTn>
                                        <p:tgtEl>
                                          <p:spTgt spid="5123"/>
                                        </p:tgtEl>
                                        <p:attrNameLst>
                                          <p:attrName>style.visibility</p:attrName>
                                        </p:attrNameLst>
                                      </p:cBhvr>
                                      <p:to>
                                        <p:strVal val="visible"/>
                                      </p:to>
                                    </p:set>
                                    <p:animEffect transition="in" filter="wedge">
                                      <p:cBhvr>
                                        <p:cTn id="7" dur="500"/>
                                        <p:tgtEl>
                                          <p:spTgt spid="5123"/>
                                        </p:tgtEl>
                                      </p:cBhvr>
                                    </p:animEffect>
                                  </p:childTnLst>
                                  <p:subTnLst>
                                    <p:audio>
                                      <p:cMediaNode>
                                        <p:cTn display="0" masterRel="sameClick">
                                          <p:stCondLst>
                                            <p:cond evt="begin" delay="0">
                                              <p:tn val="5"/>
                                            </p:cond>
                                          </p:stCondLst>
                                          <p:endCondLst>
                                            <p:cond evt="onStopAudio" delay="0">
                                              <p:tgtEl>
                                                <p:sldTgt/>
                                              </p:tgtEl>
                                            </p:cond>
                                          </p:endCondLst>
                                        </p:cTn>
                                        <p:tgtEl>
                                          <p:sndTgt r:embed="rId4" name="camera.wav"/>
                                        </p:tgtEl>
                                      </p:cMediaNode>
                                    </p:audio>
                                  </p:subTnLst>
                                </p:cTn>
                              </p:par>
                              <p:par>
                                <p:cTn id="8" presetID="20" presetClass="entr" presetSubtype="0" fill="hold" grpId="0" nodeType="withEffect">
                                  <p:stCondLst>
                                    <p:cond delay="0"/>
                                  </p:stCondLst>
                                  <p:childTnLst>
                                    <p:set>
                                      <p:cBhvr>
                                        <p:cTn id="9" dur="1" fill="hold">
                                          <p:stCondLst>
                                            <p:cond delay="0"/>
                                          </p:stCondLst>
                                        </p:cTn>
                                        <p:tgtEl>
                                          <p:spTgt spid="189445"/>
                                        </p:tgtEl>
                                        <p:attrNameLst>
                                          <p:attrName>style.visibility</p:attrName>
                                        </p:attrNameLst>
                                      </p:cBhvr>
                                      <p:to>
                                        <p:strVal val="visible"/>
                                      </p:to>
                                    </p:set>
                                    <p:animEffect transition="in" filter="wedge">
                                      <p:cBhvr>
                                        <p:cTn id="10" dur="500"/>
                                        <p:tgtEl>
                                          <p:spTgt spid="1894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3" grpId="0"/>
      <p:bldP spid="18944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lang="zh-CN" altLang="en-US" dirty="0"/>
          </a:p>
        </p:txBody>
      </p:sp>
      <p:sp>
        <p:nvSpPr>
          <p:cNvPr id="3" name="副标题 2"/>
          <p:cNvSpPr>
            <a:spLocks noGrp="1"/>
          </p:cNvSpPr>
          <p:nvPr>
            <p:ph type="subTitle" idx="1"/>
          </p:nvPr>
        </p:nvSpPr>
        <p:spPr/>
        <p:txBody>
          <a:bodyPr/>
          <a:lstStyle/>
          <a:p>
            <a:endParaRPr lang="zh-CN" altLang="en-US"/>
          </a:p>
        </p:txBody>
      </p:sp>
      <p:pic>
        <p:nvPicPr>
          <p:cNvPr id="5" name="图片 4" descr="图片包含 文字&#10;&#10;描述已自动生成"/>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523999" y="0"/>
            <a:ext cx="9144001" cy="685800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图片包含 蓝色&#10;&#10;描述已自动生成"/>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90599" y="-270933"/>
            <a:ext cx="9144001" cy="685800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图片 232473" descr="捕获"/>
          <p:cNvPicPr>
            <a:picLocks noChangeAspect="1" noChangeArrowheads="1"/>
          </p:cNvPicPr>
          <p:nvPr/>
        </p:nvPicPr>
        <p:blipFill>
          <a:blip r:embed="rId1">
            <a:extLst>
              <a:ext uri="{28A0092B-C50C-407E-A947-70E740481C1C}">
                <a14:useLocalDpi xmlns:a14="http://schemas.microsoft.com/office/drawing/2010/main" val="0"/>
              </a:ext>
            </a:extLst>
          </a:blip>
          <a:srcRect b="15364"/>
          <a:stretch>
            <a:fillRect/>
          </a:stretch>
        </p:blipFill>
        <p:spPr bwMode="auto">
          <a:xfrm>
            <a:off x="1524000" y="1196976"/>
            <a:ext cx="9144000" cy="4608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75" name="Text Box 3"/>
          <p:cNvSpPr txBox="1">
            <a:spLocks noChangeArrowheads="1"/>
          </p:cNvSpPr>
          <p:nvPr/>
        </p:nvSpPr>
        <p:spPr bwMode="auto">
          <a:xfrm>
            <a:off x="2711450" y="1341438"/>
            <a:ext cx="7005638"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b="1">
              <a:ea typeface="隶书" pitchFamily="49" charset="-122"/>
            </a:endParaRPr>
          </a:p>
          <a:p>
            <a:pPr eaLnBrk="1" hangingPunct="1">
              <a:spcBef>
                <a:spcPct val="0"/>
              </a:spcBef>
            </a:pPr>
            <a:endParaRPr lang="zh-CN" altLang="en-US" b="1">
              <a:ea typeface="隶书" pitchFamily="49" charset="-122"/>
            </a:endParaRPr>
          </a:p>
        </p:txBody>
      </p:sp>
      <p:pic>
        <p:nvPicPr>
          <p:cNvPr id="28676" name="图片 232464" descr="12131922_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
            <a:ext cx="1619250" cy="1412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2471" name="矩形 232470"/>
          <p:cNvSpPr>
            <a:spLocks noChangeArrowheads="1"/>
          </p:cNvSpPr>
          <p:nvPr/>
        </p:nvSpPr>
        <p:spPr bwMode="auto">
          <a:xfrm>
            <a:off x="3287713" y="2349500"/>
            <a:ext cx="5040312"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800" b="1">
                <a:solidFill>
                  <a:srgbClr val="0033CC"/>
                </a:solidFill>
                <a:latin typeface="Arial" panose="020B0604020202020204" pitchFamily="34" charset="0"/>
                <a:ea typeface="微软雅黑" panose="020B0503020204020204" charset="-122"/>
              </a:rPr>
              <a:t>是一次伟大的思想解放运动；</a:t>
            </a:r>
            <a:endParaRPr lang="zh-CN" altLang="en-US" sz="2800" b="1">
              <a:solidFill>
                <a:schemeClr val="accent1"/>
              </a:solidFill>
              <a:latin typeface="Arial" panose="020B0604020202020204" pitchFamily="34" charset="0"/>
              <a:ea typeface="微软雅黑" panose="020B0503020204020204" charset="-122"/>
            </a:endParaRPr>
          </a:p>
        </p:txBody>
      </p:sp>
      <p:pic>
        <p:nvPicPr>
          <p:cNvPr id="28678" name="图片 232472" descr="34bOOOPICf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75725" y="3716338"/>
            <a:ext cx="1504950" cy="2089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79" name="文本框 235524"/>
          <p:cNvSpPr txBox="1">
            <a:spLocks noChangeArrowheads="1"/>
          </p:cNvSpPr>
          <p:nvPr/>
        </p:nvSpPr>
        <p:spPr bwMode="auto">
          <a:xfrm>
            <a:off x="3143251" y="530226"/>
            <a:ext cx="8918575" cy="64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3600" b="1">
                <a:latin typeface="Verdana" panose="020B0604030504040204" pitchFamily="34" charset="0"/>
                <a:ea typeface="黑体" panose="02010609060101010101" charset="-122"/>
              </a:rPr>
              <a:t>四、她的新生</a:t>
            </a:r>
            <a:r>
              <a:rPr lang="en-US" altLang="zh-CN" sz="3600" b="1">
                <a:latin typeface="Verdana" panose="020B0604030504040204" pitchFamily="34" charset="0"/>
                <a:ea typeface="黑体" panose="02010609060101010101" charset="-122"/>
              </a:rPr>
              <a:t>—</a:t>
            </a:r>
            <a:r>
              <a:rPr lang="zh-CN" altLang="en-US" sz="3600" b="1">
                <a:latin typeface="Verdana" panose="020B0604030504040204" pitchFamily="34" charset="0"/>
                <a:ea typeface="黑体" panose="02010609060101010101" charset="-122"/>
              </a:rPr>
              <a:t>新文化运动的意义</a:t>
            </a:r>
            <a:endParaRPr lang="zh-CN" altLang="en-US" sz="3600" b="1">
              <a:latin typeface="Verdana" panose="020B0604030504040204" pitchFamily="34" charset="0"/>
              <a:ea typeface="黑体" panose="02010609060101010101"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ntr" presetSubtype="0" fill="hold" grpId="0" nodeType="clickEffect">
                                  <p:stCondLst>
                                    <p:cond delay="0"/>
                                  </p:stCondLst>
                                  <p:iterate type="lt">
                                    <p:tmPct val="50000"/>
                                  </p:iterate>
                                  <p:childTnLst>
                                    <p:set>
                                      <p:cBhvr>
                                        <p:cTn id="6" dur="1" fill="hold">
                                          <p:stCondLst>
                                            <p:cond delay="0"/>
                                          </p:stCondLst>
                                        </p:cTn>
                                        <p:tgtEl>
                                          <p:spTgt spid="232471"/>
                                        </p:tgtEl>
                                        <p:attrNameLst>
                                          <p:attrName>style.visibility</p:attrName>
                                        </p:attrNameLst>
                                      </p:cBhvr>
                                      <p:to>
                                        <p:strVal val="visible"/>
                                      </p:to>
                                    </p:set>
                                    <p:anim calcmode="discrete" valueType="clr">
                                      <p:cBhvr override="childStyle">
                                        <p:cTn id="7" dur="80"/>
                                        <p:tgtEl>
                                          <p:spTgt spid="232471"/>
                                        </p:tgtEl>
                                        <p:attrNameLst>
                                          <p:attrName>style.color</p:attrName>
                                        </p:attrNameLst>
                                      </p:cBhvr>
                                      <p:tavLst>
                                        <p:tav tm="0">
                                          <p:val>
                                            <p:clrVal>
                                              <a:schemeClr val="accent2"/>
                                            </p:clrVal>
                                          </p:val>
                                        </p:tav>
                                        <p:tav tm="50000">
                                          <p:val>
                                            <p:clrVal>
                                              <a:schemeClr val="hlink"/>
                                            </p:clrVal>
                                          </p:val>
                                        </p:tav>
                                      </p:tavLst>
                                    </p:anim>
                                    <p:anim calcmode="discrete" valueType="clr">
                                      <p:cBhvr>
                                        <p:cTn id="8" dur="80"/>
                                        <p:tgtEl>
                                          <p:spTgt spid="232471"/>
                                        </p:tgtEl>
                                        <p:attrNameLst>
                                          <p:attrName>fillcolor</p:attrName>
                                        </p:attrNameLst>
                                      </p:cBhvr>
                                      <p:tavLst>
                                        <p:tav tm="0">
                                          <p:val>
                                            <p:clrVal>
                                              <a:schemeClr val="accent2"/>
                                            </p:clrVal>
                                          </p:val>
                                        </p:tav>
                                        <p:tav tm="50000">
                                          <p:val>
                                            <p:clrVal>
                                              <a:schemeClr val="hlink"/>
                                            </p:clrVal>
                                          </p:val>
                                        </p:tav>
                                      </p:tavLst>
                                    </p:anim>
                                    <p:set>
                                      <p:cBhvr>
                                        <p:cTn id="9" dur="80"/>
                                        <p:tgtEl>
                                          <p:spTgt spid="232471"/>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247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ext Box 3"/>
          <p:cNvSpPr txBox="1">
            <a:spLocks noChangeArrowheads="1"/>
          </p:cNvSpPr>
          <p:nvPr/>
        </p:nvSpPr>
        <p:spPr bwMode="auto">
          <a:xfrm>
            <a:off x="2711450" y="1341438"/>
            <a:ext cx="7005638"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b="1">
              <a:ea typeface="隶书" pitchFamily="49" charset="-122"/>
            </a:endParaRPr>
          </a:p>
          <a:p>
            <a:pPr eaLnBrk="1" hangingPunct="1">
              <a:spcBef>
                <a:spcPct val="0"/>
              </a:spcBef>
            </a:pPr>
            <a:endParaRPr lang="zh-CN" altLang="en-US" b="1">
              <a:ea typeface="隶书" pitchFamily="49" charset="-122"/>
            </a:endParaRPr>
          </a:p>
        </p:txBody>
      </p:sp>
      <p:pic>
        <p:nvPicPr>
          <p:cNvPr id="29699" name="Picture 3"/>
          <p:cNvPicPr>
            <a:picLocks noChangeAspect="1" noChangeArrowheads="1"/>
          </p:cNvPicPr>
          <p:nvPr/>
        </p:nvPicPr>
        <p:blipFill>
          <a:blip r:embed="rId1">
            <a:extLst>
              <a:ext uri="{28A0092B-C50C-407E-A947-70E740481C1C}">
                <a14:useLocalDpi xmlns:a14="http://schemas.microsoft.com/office/drawing/2010/main" val="0"/>
              </a:ext>
            </a:extLst>
          </a:blip>
          <a:srcRect r="50429"/>
          <a:stretch>
            <a:fillRect/>
          </a:stretch>
        </p:blipFill>
        <p:spPr bwMode="auto">
          <a:xfrm>
            <a:off x="1774826" y="1412876"/>
            <a:ext cx="4175125" cy="417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700" name="图片 7" descr="2222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5639" y="981075"/>
            <a:ext cx="4643437" cy="4535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3767" name="Text Box 40"/>
          <p:cNvSpPr txBox="1">
            <a:spLocks noChangeArrowheads="1"/>
          </p:cNvSpPr>
          <p:nvPr/>
        </p:nvSpPr>
        <p:spPr bwMode="auto">
          <a:xfrm>
            <a:off x="1847851" y="5589589"/>
            <a:ext cx="8532813" cy="830997"/>
          </a:xfrm>
          <a:prstGeom prst="rect">
            <a:avLst/>
          </a:prstGeom>
          <a:noFill/>
          <a:ln w="9525">
            <a:noFill/>
            <a:miter lim="800000"/>
          </a:ln>
        </p:spPr>
        <p:txBody>
          <a:bodyPr>
            <a:spAutoFit/>
          </a:bodyPr>
          <a:lstStyle/>
          <a:p>
            <a:pPr eaLnBrk="1" hangingPunct="1">
              <a:spcBef>
                <a:spcPct val="50000"/>
              </a:spcBef>
              <a:buFont typeface="Arial" panose="020B0604020202020204" pitchFamily="34" charset="0"/>
              <a:buNone/>
              <a:defRPr/>
            </a:pPr>
            <a:r>
              <a:rPr lang="zh-CN" altLang="en-US" sz="2400" b="1" noProof="1">
                <a:solidFill>
                  <a:schemeClr val="hlink"/>
                </a:solidFill>
                <a:effectLst>
                  <a:outerShdw blurRad="38100" dist="38100" dir="2700000">
                    <a:srgbClr val="C0C0C0"/>
                  </a:outerShdw>
                </a:effectLst>
                <a:latin typeface="Arial" panose="020B0604020202020204" pitchFamily="34" charset="0"/>
                <a:cs typeface="+mn-ea"/>
              </a:rPr>
              <a:t>　　想一想：从表一到表二反映了新文化运动前后青年人的思想发生了怎么样的变化？</a:t>
            </a:r>
            <a:endParaRPr lang="zh-CN" altLang="en-US" sz="2400" b="1" noProof="1">
              <a:solidFill>
                <a:schemeClr val="hlink"/>
              </a:solidFill>
              <a:effectLst>
                <a:outerShdw blurRad="38100" dist="38100" dir="2700000">
                  <a:srgbClr val="C0C0C0"/>
                </a:outerShdw>
              </a:effectLst>
            </a:endParaRPr>
          </a:p>
        </p:txBody>
      </p:sp>
      <p:sp>
        <p:nvSpPr>
          <p:cNvPr id="29702" name="Text Box 7"/>
          <p:cNvSpPr txBox="1">
            <a:spLocks noChangeArrowheads="1"/>
          </p:cNvSpPr>
          <p:nvPr/>
        </p:nvSpPr>
        <p:spPr bwMode="auto">
          <a:xfrm>
            <a:off x="2135189" y="765175"/>
            <a:ext cx="2232025" cy="579438"/>
          </a:xfrm>
          <a:prstGeom prst="rect">
            <a:avLst/>
          </a:prstGeom>
          <a:solidFill>
            <a:srgbClr val="99CCFF">
              <a:alpha val="4901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b="1">
                <a:solidFill>
                  <a:schemeClr val="tx2"/>
                </a:solidFill>
                <a:latin typeface="Times New Roman" panose="02020603050405020304" pitchFamily="18" charset="0"/>
              </a:rPr>
              <a:t>◆ 史料一</a:t>
            </a:r>
            <a:endParaRPr lang="zh-CN" altLang="en-US" b="1">
              <a:solidFill>
                <a:schemeClr val="tx2"/>
              </a:solidFill>
              <a:latin typeface="Times New Roman" panose="02020603050405020304" pitchFamily="18" charset="0"/>
            </a:endParaRPr>
          </a:p>
        </p:txBody>
      </p:sp>
      <p:sp>
        <p:nvSpPr>
          <p:cNvPr id="72718" name="椭圆 72717"/>
          <p:cNvSpPr>
            <a:spLocks noChangeArrowheads="1"/>
          </p:cNvSpPr>
          <p:nvPr/>
        </p:nvSpPr>
        <p:spPr bwMode="auto">
          <a:xfrm>
            <a:off x="2927350" y="2781300"/>
            <a:ext cx="2808288" cy="1296988"/>
          </a:xfrm>
          <a:prstGeom prst="ellipse">
            <a:avLst/>
          </a:prstGeom>
          <a:noFill/>
          <a:ln w="38100">
            <a:solidFill>
              <a:srgbClr val="FF0000"/>
            </a:solidFill>
            <a:rou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sz="1800">
              <a:latin typeface="Arial" panose="020B0604020202020204" pitchFamily="34" charset="0"/>
            </a:endParaRPr>
          </a:p>
        </p:txBody>
      </p:sp>
      <p:sp>
        <p:nvSpPr>
          <p:cNvPr id="72719" name="椭圆 72718"/>
          <p:cNvSpPr>
            <a:spLocks noChangeArrowheads="1"/>
          </p:cNvSpPr>
          <p:nvPr/>
        </p:nvSpPr>
        <p:spPr bwMode="auto">
          <a:xfrm>
            <a:off x="7464426" y="4365625"/>
            <a:ext cx="2879725" cy="793750"/>
          </a:xfrm>
          <a:prstGeom prst="ellipse">
            <a:avLst/>
          </a:prstGeom>
          <a:noFill/>
          <a:ln w="38100">
            <a:solidFill>
              <a:srgbClr val="FF0000"/>
            </a:solidFill>
            <a:rou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sz="1800">
              <a:latin typeface="Arial" panose="020B0604020202020204" pitchFamily="34" charset="0"/>
            </a:endParaRPr>
          </a:p>
        </p:txBody>
      </p:sp>
      <p:sp>
        <p:nvSpPr>
          <p:cNvPr id="29705" name="文本框 235524"/>
          <p:cNvSpPr txBox="1">
            <a:spLocks noChangeArrowheads="1"/>
          </p:cNvSpPr>
          <p:nvPr/>
        </p:nvSpPr>
        <p:spPr bwMode="auto">
          <a:xfrm>
            <a:off x="2135189" y="120651"/>
            <a:ext cx="8918575" cy="64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3600" b="1">
                <a:latin typeface="Verdana" panose="020B0604030504040204" pitchFamily="34" charset="0"/>
                <a:ea typeface="黑体" panose="02010609060101010101" charset="-122"/>
              </a:rPr>
              <a:t>四、她的新生</a:t>
            </a:r>
            <a:r>
              <a:rPr lang="en-US" altLang="zh-CN" sz="3600" b="1">
                <a:latin typeface="Verdana" panose="020B0604030504040204" pitchFamily="34" charset="0"/>
                <a:ea typeface="黑体" panose="02010609060101010101" charset="-122"/>
              </a:rPr>
              <a:t>—</a:t>
            </a:r>
            <a:r>
              <a:rPr lang="zh-CN" altLang="en-US" sz="3600" b="1">
                <a:latin typeface="Verdana" panose="020B0604030504040204" pitchFamily="34" charset="0"/>
                <a:ea typeface="黑体" panose="02010609060101010101" charset="-122"/>
              </a:rPr>
              <a:t>新文化运动的意义</a:t>
            </a:r>
            <a:endParaRPr lang="zh-CN" altLang="en-US" sz="3600" b="1">
              <a:latin typeface="Verdana" panose="020B0604030504040204" pitchFamily="34" charset="0"/>
              <a:ea typeface="黑体" panose="02010609060101010101"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72718"/>
                                        </p:tgtEl>
                                        <p:attrNameLst>
                                          <p:attrName>style.visibility</p:attrName>
                                        </p:attrNameLst>
                                      </p:cBhvr>
                                      <p:to>
                                        <p:strVal val="visible"/>
                                      </p:to>
                                    </p:set>
                                    <p:anim calcmode="lin" valueType="num">
                                      <p:cBhvr>
                                        <p:cTn id="7" dur="500" fill="hold"/>
                                        <p:tgtEl>
                                          <p:spTgt spid="72718"/>
                                        </p:tgtEl>
                                        <p:attrNameLst>
                                          <p:attrName>ppt_w</p:attrName>
                                        </p:attrNameLst>
                                      </p:cBhvr>
                                      <p:tavLst>
                                        <p:tav tm="0">
                                          <p:val>
                                            <p:fltVal val="0"/>
                                          </p:val>
                                        </p:tav>
                                        <p:tav tm="100000">
                                          <p:val>
                                            <p:strVal val="#ppt_w"/>
                                          </p:val>
                                        </p:tav>
                                      </p:tavLst>
                                    </p:anim>
                                    <p:anim calcmode="lin" valueType="num">
                                      <p:cBhvr>
                                        <p:cTn id="8" dur="500" fill="hold"/>
                                        <p:tgtEl>
                                          <p:spTgt spid="72718"/>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nodeType="clickEffect">
                                  <p:stCondLst>
                                    <p:cond delay="0"/>
                                  </p:stCondLst>
                                  <p:childTnLst>
                                    <p:set>
                                      <p:cBhvr>
                                        <p:cTn id="12" dur="1" fill="hold">
                                          <p:stCondLst>
                                            <p:cond delay="0"/>
                                          </p:stCondLst>
                                        </p:cTn>
                                        <p:tgtEl>
                                          <p:spTgt spid="72719"/>
                                        </p:tgtEl>
                                        <p:attrNameLst>
                                          <p:attrName>style.visibility</p:attrName>
                                        </p:attrNameLst>
                                      </p:cBhvr>
                                      <p:to>
                                        <p:strVal val="visible"/>
                                      </p:to>
                                    </p:set>
                                    <p:anim calcmode="lin" valueType="num">
                                      <p:cBhvr>
                                        <p:cTn id="13" dur="500" fill="hold"/>
                                        <p:tgtEl>
                                          <p:spTgt spid="72719"/>
                                        </p:tgtEl>
                                        <p:attrNameLst>
                                          <p:attrName>ppt_w</p:attrName>
                                        </p:attrNameLst>
                                      </p:cBhvr>
                                      <p:tavLst>
                                        <p:tav tm="0">
                                          <p:val>
                                            <p:fltVal val="0"/>
                                          </p:val>
                                        </p:tav>
                                        <p:tav tm="100000">
                                          <p:val>
                                            <p:strVal val="#ppt_w"/>
                                          </p:val>
                                        </p:tav>
                                      </p:tavLst>
                                    </p:anim>
                                    <p:anim calcmode="lin" valueType="num">
                                      <p:cBhvr>
                                        <p:cTn id="14" dur="500" fill="hold"/>
                                        <p:tgtEl>
                                          <p:spTgt spid="7271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图片 235521" descr="捕获"/>
          <p:cNvPicPr>
            <a:picLocks noChangeAspect="1" noChangeArrowheads="1"/>
          </p:cNvPicPr>
          <p:nvPr/>
        </p:nvPicPr>
        <p:blipFill>
          <a:blip r:embed="rId1">
            <a:extLst>
              <a:ext uri="{28A0092B-C50C-407E-A947-70E740481C1C}">
                <a14:useLocalDpi xmlns:a14="http://schemas.microsoft.com/office/drawing/2010/main" val="0"/>
              </a:ext>
            </a:extLst>
          </a:blip>
          <a:srcRect b="16689"/>
          <a:stretch>
            <a:fillRect/>
          </a:stretch>
        </p:blipFill>
        <p:spPr bwMode="auto">
          <a:xfrm>
            <a:off x="1524000" y="1412876"/>
            <a:ext cx="9144000" cy="4537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47" name="Text Box 3"/>
          <p:cNvSpPr txBox="1">
            <a:spLocks noChangeArrowheads="1"/>
          </p:cNvSpPr>
          <p:nvPr/>
        </p:nvSpPr>
        <p:spPr bwMode="auto">
          <a:xfrm>
            <a:off x="2711450" y="1341438"/>
            <a:ext cx="7005638"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b="1">
              <a:ea typeface="隶书" pitchFamily="49" charset="-122"/>
            </a:endParaRPr>
          </a:p>
          <a:p>
            <a:pPr eaLnBrk="1" hangingPunct="1">
              <a:spcBef>
                <a:spcPct val="0"/>
              </a:spcBef>
            </a:pPr>
            <a:endParaRPr lang="zh-CN" altLang="en-US" b="1">
              <a:ea typeface="隶书" pitchFamily="49" charset="-122"/>
            </a:endParaRPr>
          </a:p>
        </p:txBody>
      </p:sp>
      <p:pic>
        <p:nvPicPr>
          <p:cNvPr id="31748" name="图片 235523" descr="12131922_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
            <a:ext cx="1619250" cy="1412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49" name="矩形 235525"/>
          <p:cNvSpPr>
            <a:spLocks noChangeArrowheads="1"/>
          </p:cNvSpPr>
          <p:nvPr/>
        </p:nvSpPr>
        <p:spPr bwMode="auto">
          <a:xfrm>
            <a:off x="3216275" y="2492375"/>
            <a:ext cx="554355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800" b="1">
                <a:solidFill>
                  <a:srgbClr val="0033CC"/>
                </a:solidFill>
                <a:latin typeface="Arial" panose="020B0604020202020204" pitchFamily="34" charset="0"/>
                <a:ea typeface="微软雅黑" panose="020B0503020204020204" charset="-122"/>
              </a:rPr>
              <a:t>是一次伟大的思想解放运动；</a:t>
            </a:r>
            <a:endParaRPr lang="en-US" altLang="zh-CN" sz="2800" b="1">
              <a:solidFill>
                <a:schemeClr val="accent1"/>
              </a:solidFill>
              <a:latin typeface="Arial" panose="020B0604020202020204" pitchFamily="34" charset="0"/>
              <a:ea typeface="微软雅黑" panose="020B0503020204020204" charset="-122"/>
            </a:endParaRPr>
          </a:p>
        </p:txBody>
      </p:sp>
      <p:pic>
        <p:nvPicPr>
          <p:cNvPr id="31750" name="图片 235526" descr="34bOOOPICf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75725" y="3716338"/>
            <a:ext cx="1504950" cy="2089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5528" name="矩形 235527"/>
          <p:cNvSpPr>
            <a:spLocks noChangeArrowheads="1"/>
          </p:cNvSpPr>
          <p:nvPr/>
        </p:nvSpPr>
        <p:spPr bwMode="auto">
          <a:xfrm>
            <a:off x="2135188" y="3284538"/>
            <a:ext cx="61214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800" b="1">
                <a:solidFill>
                  <a:srgbClr val="0033CC"/>
                </a:solidFill>
                <a:latin typeface="Arial" panose="020B0604020202020204" pitchFamily="34" charset="0"/>
                <a:ea typeface="微软雅黑" panose="020B0503020204020204" charset="-122"/>
              </a:rPr>
              <a:t>动摇了封建正统思想的统治地位；</a:t>
            </a:r>
            <a:endParaRPr lang="zh-CN" altLang="en-US" sz="2800" b="1">
              <a:solidFill>
                <a:schemeClr val="accent1"/>
              </a:solidFill>
              <a:latin typeface="Arial" panose="020B0604020202020204" pitchFamily="34" charset="0"/>
              <a:ea typeface="微软雅黑" panose="020B0503020204020204" charset="-122"/>
            </a:endParaRPr>
          </a:p>
        </p:txBody>
      </p:sp>
      <p:sp>
        <p:nvSpPr>
          <p:cNvPr id="31752" name="文本框 235524"/>
          <p:cNvSpPr txBox="1">
            <a:spLocks noChangeArrowheads="1"/>
          </p:cNvSpPr>
          <p:nvPr/>
        </p:nvSpPr>
        <p:spPr bwMode="auto">
          <a:xfrm>
            <a:off x="3143251" y="530226"/>
            <a:ext cx="8918575" cy="64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3600" b="1">
                <a:latin typeface="Verdana" panose="020B0604030504040204" pitchFamily="34" charset="0"/>
                <a:ea typeface="黑体" panose="02010609060101010101" charset="-122"/>
              </a:rPr>
              <a:t>四、她的新生</a:t>
            </a:r>
            <a:r>
              <a:rPr lang="en-US" altLang="zh-CN" sz="3600" b="1">
                <a:latin typeface="Verdana" panose="020B0604030504040204" pitchFamily="34" charset="0"/>
                <a:ea typeface="黑体" panose="02010609060101010101" charset="-122"/>
              </a:rPr>
              <a:t>—</a:t>
            </a:r>
            <a:r>
              <a:rPr lang="zh-CN" altLang="en-US" sz="3600" b="1">
                <a:latin typeface="Verdana" panose="020B0604030504040204" pitchFamily="34" charset="0"/>
                <a:ea typeface="黑体" panose="02010609060101010101" charset="-122"/>
              </a:rPr>
              <a:t>新文化运动的意义</a:t>
            </a:r>
            <a:endParaRPr lang="zh-CN" altLang="en-US" sz="3600" b="1">
              <a:latin typeface="Verdana" panose="020B0604030504040204" pitchFamily="34" charset="0"/>
              <a:ea typeface="黑体" panose="02010609060101010101"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ntr" presetSubtype="0" fill="hold" grpId="0" nodeType="clickEffect">
                                  <p:stCondLst>
                                    <p:cond delay="0"/>
                                  </p:stCondLst>
                                  <p:iterate type="lt">
                                    <p:tmPct val="50000"/>
                                  </p:iterate>
                                  <p:childTnLst>
                                    <p:set>
                                      <p:cBhvr>
                                        <p:cTn id="6" dur="1" fill="hold">
                                          <p:stCondLst>
                                            <p:cond delay="0"/>
                                          </p:stCondLst>
                                        </p:cTn>
                                        <p:tgtEl>
                                          <p:spTgt spid="235528"/>
                                        </p:tgtEl>
                                        <p:attrNameLst>
                                          <p:attrName>style.visibility</p:attrName>
                                        </p:attrNameLst>
                                      </p:cBhvr>
                                      <p:to>
                                        <p:strVal val="visible"/>
                                      </p:to>
                                    </p:set>
                                    <p:anim calcmode="discrete" valueType="clr">
                                      <p:cBhvr override="childStyle">
                                        <p:cTn id="7" dur="80"/>
                                        <p:tgtEl>
                                          <p:spTgt spid="235528"/>
                                        </p:tgtEl>
                                        <p:attrNameLst>
                                          <p:attrName>style.color</p:attrName>
                                        </p:attrNameLst>
                                      </p:cBhvr>
                                      <p:tavLst>
                                        <p:tav tm="0">
                                          <p:val>
                                            <p:clrVal>
                                              <a:schemeClr val="accent2"/>
                                            </p:clrVal>
                                          </p:val>
                                        </p:tav>
                                        <p:tav tm="50000">
                                          <p:val>
                                            <p:clrVal>
                                              <a:schemeClr val="hlink"/>
                                            </p:clrVal>
                                          </p:val>
                                        </p:tav>
                                      </p:tavLst>
                                    </p:anim>
                                    <p:anim calcmode="discrete" valueType="clr">
                                      <p:cBhvr>
                                        <p:cTn id="8" dur="80"/>
                                        <p:tgtEl>
                                          <p:spTgt spid="235528"/>
                                        </p:tgtEl>
                                        <p:attrNameLst>
                                          <p:attrName>fillcolor</p:attrName>
                                        </p:attrNameLst>
                                      </p:cBhvr>
                                      <p:tavLst>
                                        <p:tav tm="0">
                                          <p:val>
                                            <p:clrVal>
                                              <a:schemeClr val="accent2"/>
                                            </p:clrVal>
                                          </p:val>
                                        </p:tav>
                                        <p:tav tm="50000">
                                          <p:val>
                                            <p:clrVal>
                                              <a:schemeClr val="hlink"/>
                                            </p:clrVal>
                                          </p:val>
                                        </p:tav>
                                      </p:tavLst>
                                    </p:anim>
                                    <p:set>
                                      <p:cBhvr>
                                        <p:cTn id="9" dur="80"/>
                                        <p:tgtEl>
                                          <p:spTgt spid="235528"/>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52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9938" name="标题 1"/>
          <p:cNvSpPr>
            <a:spLocks noGrp="1"/>
          </p:cNvSpPr>
          <p:nvPr>
            <p:ph type="title"/>
          </p:nvPr>
        </p:nvSpPr>
        <p:spPr>
          <a:xfrm>
            <a:off x="2025650" y="442913"/>
            <a:ext cx="8140700" cy="442913"/>
          </a:xfrm>
        </p:spPr>
        <p:txBody>
          <a:bodyPr lIns="90170" tIns="46990" rIns="90170" bIns="46990" rtlCol="0" anchor="t" anchorCtr="0">
            <a:noAutofit/>
          </a:bodyPr>
          <a:p>
            <a:pPr marL="0" marR="0" indent="0" algn="l" defTabSz="685800" rtl="0" eaLnBrk="1" fontAlgn="auto" latinLnBrk="0" hangingPunct="1">
              <a:lnSpc>
                <a:spcPct val="100000"/>
              </a:lnSpc>
              <a:spcBef>
                <a:spcPct val="0"/>
              </a:spcBef>
              <a:spcAft>
                <a:spcPct val="0"/>
              </a:spcAft>
              <a:buClrTx/>
              <a:buSzTx/>
              <a:buFontTx/>
              <a:buNone/>
            </a:pPr>
            <a:r>
              <a:rPr kumimoji="0" lang="en-US" altLang="zh-CN" sz="1800" b="0" i="0" u="none" strike="noStrike" kern="1200" cap="none" spc="200" normalizeH="0" baseline="0" noProof="1">
                <a:solidFill>
                  <a:schemeClr val="bg1"/>
                </a:solidFill>
                <a:uFillTx/>
                <a:latin typeface="Arial" panose="020B0604020202020204" pitchFamily="34" charset="0"/>
                <a:ea typeface="隶书" pitchFamily="49" charset="-122"/>
                <a:cs typeface="+mj-cs"/>
                <a:sym typeface="微软雅黑" panose="020B0503020204020204" charset="-122"/>
              </a:rPr>
              <a:t> </a:t>
            </a:r>
            <a:endParaRPr kumimoji="0" lang="en-US" altLang="zh-CN" sz="1800" b="0" i="0" u="none" strike="noStrike" kern="1200" cap="none" spc="200" normalizeH="0" baseline="0" noProof="1">
              <a:solidFill>
                <a:schemeClr val="bg1"/>
              </a:solidFill>
              <a:uFillTx/>
              <a:latin typeface="Arial" panose="020B0604020202020204" pitchFamily="34" charset="0"/>
              <a:ea typeface="隶书" pitchFamily="49" charset="-122"/>
              <a:cs typeface="+mj-cs"/>
              <a:sym typeface="微软雅黑" panose="020B0503020204020204" charset="-122"/>
            </a:endParaRPr>
          </a:p>
        </p:txBody>
      </p:sp>
      <p:pic>
        <p:nvPicPr>
          <p:cNvPr id="41987" name="内容占位符 3" descr="u=3450809662,2120010561&amp;fm=26&amp;gp=0"/>
          <p:cNvPicPr>
            <a:picLocks noGrp="1" noChangeAspect="1"/>
          </p:cNvPicPr>
          <p:nvPr/>
        </p:nvPicPr>
        <p:blipFill>
          <a:blip r:embed="rId1"/>
          <a:srcRect t="-179" r="13692"/>
          <a:stretch>
            <a:fillRect/>
          </a:stretch>
        </p:blipFill>
        <p:spPr>
          <a:xfrm>
            <a:off x="74930" y="299085"/>
            <a:ext cx="8798560" cy="3021965"/>
          </a:xfrm>
          <a:prstGeom prst="rect">
            <a:avLst/>
          </a:prstGeom>
          <a:noFill/>
          <a:ln w="9525">
            <a:noFill/>
          </a:ln>
        </p:spPr>
      </p:pic>
      <p:pic>
        <p:nvPicPr>
          <p:cNvPr id="43012" name="图片 4" descr="timg (1)"/>
          <p:cNvPicPr>
            <a:picLocks noChangeAspect="1"/>
          </p:cNvPicPr>
          <p:nvPr/>
        </p:nvPicPr>
        <p:blipFill>
          <a:blip r:embed="rId2"/>
          <a:stretch>
            <a:fillRect/>
          </a:stretch>
        </p:blipFill>
        <p:spPr>
          <a:xfrm>
            <a:off x="74613" y="3321050"/>
            <a:ext cx="8797925" cy="3179763"/>
          </a:xfrm>
          <a:prstGeom prst="rect">
            <a:avLst/>
          </a:prstGeom>
          <a:noFill/>
          <a:ln w="9525">
            <a:noFill/>
          </a:ln>
        </p:spPr>
      </p:pic>
      <p:sp>
        <p:nvSpPr>
          <p:cNvPr id="3" name="文本框 2"/>
          <p:cNvSpPr txBox="1"/>
          <p:nvPr/>
        </p:nvSpPr>
        <p:spPr>
          <a:xfrm>
            <a:off x="9100820" y="443230"/>
            <a:ext cx="2647950" cy="650875"/>
          </a:xfrm>
          <a:prstGeom prst="rect">
            <a:avLst/>
          </a:prstGeom>
          <a:noFill/>
        </p:spPr>
        <p:txBody>
          <a:bodyPr wrap="square" rtlCol="0" anchor="t">
            <a:spAutoFit/>
          </a:bodyPr>
          <a:p>
            <a:pPr marR="0" indent="0" algn="l" defTabSz="685800" rtl="0" eaLnBrk="1" fontAlgn="auto" latinLnBrk="0" hangingPunct="1">
              <a:lnSpc>
                <a:spcPct val="130000"/>
              </a:lnSpc>
              <a:spcBef>
                <a:spcPts val="0"/>
              </a:spcBef>
              <a:spcAft>
                <a:spcPts val="1000"/>
              </a:spcAft>
              <a:buClrTx/>
              <a:buSzTx/>
              <a:buFont typeface="Arial" panose="020B0604020202020204" pitchFamily="34" charset="0"/>
              <a:buNone/>
            </a:pPr>
            <a:r>
              <a:rPr lang="zh-CN" altLang="en-US" sz="2800" b="1" spc="150">
                <a:solidFill>
                  <a:schemeClr val="tx1"/>
                </a:solidFill>
                <a:uFillTx/>
                <a:latin typeface="Arial" panose="020B0604020202020204" pitchFamily="34" charset="0"/>
                <a:ea typeface="隶书" pitchFamily="49" charset="-122"/>
                <a:sym typeface="微软雅黑" panose="020B0503020204020204" charset="-122"/>
              </a:rPr>
              <a:t>为什么而读书？ </a:t>
            </a:r>
            <a:endParaRPr lang="zh-CN" altLang="en-US" sz="2800" b="1"/>
          </a:p>
        </p:txBody>
      </p:sp>
      <p:sp>
        <p:nvSpPr>
          <p:cNvPr id="4" name="文本框 3"/>
          <p:cNvSpPr txBox="1"/>
          <p:nvPr/>
        </p:nvSpPr>
        <p:spPr>
          <a:xfrm>
            <a:off x="9239250" y="1577340"/>
            <a:ext cx="2672715" cy="3815080"/>
          </a:xfrm>
          <a:prstGeom prst="rect">
            <a:avLst/>
          </a:prstGeom>
          <a:noFill/>
        </p:spPr>
        <p:txBody>
          <a:bodyPr wrap="square" rtlCol="0">
            <a:spAutoFit/>
          </a:bodyPr>
          <a:p>
            <a:r>
              <a:rPr lang="zh-CN" altLang="en-US" sz="3200" b="1" spc="150">
                <a:uFillTx/>
                <a:latin typeface="Arial" panose="020B0604020202020204" pitchFamily="34" charset="0"/>
                <a:ea typeface="隶书" pitchFamily="49" charset="-122"/>
                <a:sym typeface="微软雅黑" panose="020B0503020204020204" charset="-122"/>
              </a:rPr>
              <a:t>升官发财</a:t>
            </a:r>
            <a:endParaRPr lang="zh-CN" altLang="en-US" sz="3200" b="1" spc="150">
              <a:uFillTx/>
              <a:latin typeface="Arial" panose="020B0604020202020204" pitchFamily="34" charset="0"/>
              <a:ea typeface="隶书" pitchFamily="49" charset="-122"/>
              <a:sym typeface="微软雅黑" panose="020B0503020204020204" charset="-122"/>
            </a:endParaRPr>
          </a:p>
          <a:p>
            <a:r>
              <a:rPr lang="en-US" altLang="zh-CN" sz="3200" b="1" spc="150">
                <a:uFillTx/>
                <a:latin typeface="Arial" panose="020B0604020202020204" pitchFamily="34" charset="0"/>
                <a:ea typeface="隶书" pitchFamily="49" charset="-122"/>
                <a:sym typeface="微软雅黑" panose="020B0503020204020204" charset="-122"/>
              </a:rPr>
              <a:t>——</a:t>
            </a:r>
            <a:r>
              <a:rPr lang="zh-CN" altLang="en-US" sz="3200" b="1" spc="150">
                <a:uFillTx/>
                <a:latin typeface="Arial" panose="020B0604020202020204" pitchFamily="34" charset="0"/>
                <a:ea typeface="隶书" pitchFamily="49" charset="-122"/>
                <a:sym typeface="微软雅黑" panose="020B0503020204020204" charset="-122"/>
              </a:rPr>
              <a:t>（</a:t>
            </a:r>
            <a:r>
              <a:rPr lang="zh-CN" altLang="en-US" sz="3200" b="1" spc="150">
                <a:solidFill>
                  <a:srgbClr val="FF0000"/>
                </a:solidFill>
                <a:uFillTx/>
                <a:latin typeface="Arial" panose="020B0604020202020204" pitchFamily="34" charset="0"/>
                <a:ea typeface="隶书" pitchFamily="49" charset="-122"/>
                <a:sym typeface="微软雅黑" panose="020B0503020204020204" charset="-122"/>
              </a:rPr>
              <a:t>思想启蒙）</a:t>
            </a:r>
            <a:r>
              <a:rPr lang="zh-CN" altLang="en-US" sz="3200" b="1" spc="150">
                <a:uFillTx/>
                <a:latin typeface="Arial" panose="020B0604020202020204" pitchFamily="34" charset="0"/>
                <a:ea typeface="隶书" pitchFamily="49" charset="-122"/>
                <a:sym typeface="微软雅黑" panose="020B0503020204020204" charset="-122"/>
              </a:rPr>
              <a:t>后</a:t>
            </a:r>
            <a:r>
              <a:rPr lang="zh-CN" altLang="en-US" sz="3200" b="1" spc="150">
                <a:uFillTx/>
                <a:latin typeface="Arial" panose="020B0604020202020204" pitchFamily="34" charset="0"/>
                <a:ea typeface="隶书" pitchFamily="49" charset="-122"/>
                <a:sym typeface="微软雅黑" panose="020B0503020204020204" charset="-122"/>
              </a:rPr>
              <a:t>的学生当国家受到不公平待遇的时候会作何反应？</a:t>
            </a:r>
            <a:r>
              <a:rPr lang="zh-CN" altLang="en-US" b="1">
                <a:sym typeface="+mn-ea"/>
              </a:rPr>
              <a:t> </a:t>
            </a:r>
            <a:endParaRPr lang="zh-CN" altLang="en-US" b="1"/>
          </a:p>
          <a:p>
            <a:endParaRPr lang="zh-CN" altLang="en-US"/>
          </a:p>
        </p:txBody>
      </p:sp>
      <p:sp>
        <p:nvSpPr>
          <p:cNvPr id="5" name="文本框 4"/>
          <p:cNvSpPr txBox="1"/>
          <p:nvPr/>
        </p:nvSpPr>
        <p:spPr>
          <a:xfrm>
            <a:off x="3366135" y="4588510"/>
            <a:ext cx="5042535" cy="1445260"/>
          </a:xfrm>
          <a:prstGeom prst="rect">
            <a:avLst/>
          </a:prstGeom>
          <a:solidFill>
            <a:schemeClr val="bg1">
              <a:alpha val="72000"/>
            </a:schemeClr>
          </a:solidFill>
        </p:spPr>
        <p:txBody>
          <a:bodyPr wrap="square" rtlCol="0" anchor="t">
            <a:spAutoFit/>
          </a:bodyPr>
          <a:p>
            <a:r>
              <a:rPr lang="zh-CN" altLang="en-US" sz="4400" b="1">
                <a:solidFill>
                  <a:srgbClr val="FF0000"/>
                </a:solidFill>
                <a:latin typeface="微软雅黑" panose="020B0503020204020204" charset="-122"/>
                <a:ea typeface="微软雅黑" panose="020B0503020204020204" charset="-122"/>
                <a:sym typeface="+mn-ea"/>
              </a:rPr>
              <a:t>五四新文化运动</a:t>
            </a:r>
            <a:endParaRPr lang="zh-CN" altLang="en-US" sz="4400" b="1">
              <a:solidFill>
                <a:srgbClr val="FF0000"/>
              </a:solidFill>
              <a:latin typeface="微软雅黑" panose="020B0503020204020204" charset="-122"/>
              <a:ea typeface="微软雅黑" panose="020B0503020204020204" charset="-122"/>
              <a:sym typeface="+mn-ea"/>
            </a:endParaRPr>
          </a:p>
          <a:p>
            <a:r>
              <a:rPr lang="zh-CN" altLang="en-US" sz="4400" b="1">
                <a:solidFill>
                  <a:srgbClr val="FF0000"/>
                </a:solidFill>
                <a:latin typeface="微软雅黑" panose="020B0503020204020204" charset="-122"/>
                <a:ea typeface="微软雅黑" panose="020B0503020204020204" charset="-122"/>
                <a:sym typeface="+mn-ea"/>
              </a:rPr>
              <a:t>马克思主义的传播</a:t>
            </a:r>
            <a:endParaRPr lang="zh-CN" altLang="en-US" sz="4400" b="1">
              <a:solidFill>
                <a:srgbClr val="FF0000"/>
              </a:solidFill>
              <a:latin typeface="微软雅黑" panose="020B0503020204020204" charset="-122"/>
              <a:ea typeface="微软雅黑" panose="020B0503020204020204" charset="-122"/>
              <a:sym typeface="+mn-ea"/>
            </a:endParaRPr>
          </a:p>
        </p:txBody>
      </p:sp>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1987"/>
                                        </p:tgtEl>
                                        <p:attrNameLst>
                                          <p:attrName>style.visibility</p:attrName>
                                        </p:attrNameLst>
                                      </p:cBhvr>
                                      <p:to>
                                        <p:strVal val="visible"/>
                                      </p:to>
                                    </p:set>
                                    <p:anim calcmode="lin" valueType="num">
                                      <p:cBhvr additive="base">
                                        <p:cTn id="13" dur="500" fill="hold"/>
                                        <p:tgtEl>
                                          <p:spTgt spid="41987"/>
                                        </p:tgtEl>
                                        <p:attrNameLst>
                                          <p:attrName>ppt_x</p:attrName>
                                        </p:attrNameLst>
                                      </p:cBhvr>
                                      <p:tavLst>
                                        <p:tav tm="0">
                                          <p:val>
                                            <p:strVal val="#ppt_x"/>
                                          </p:val>
                                        </p:tav>
                                        <p:tav tm="100000">
                                          <p:val>
                                            <p:strVal val="#ppt_x"/>
                                          </p:val>
                                        </p:tav>
                                      </p:tavLst>
                                    </p:anim>
                                    <p:anim calcmode="lin" valueType="num">
                                      <p:cBhvr additive="base">
                                        <p:cTn id="14" dur="500" fill="hold"/>
                                        <p:tgtEl>
                                          <p:spTgt spid="4198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3012"/>
                                        </p:tgtEl>
                                        <p:attrNameLst>
                                          <p:attrName>style.visibility</p:attrName>
                                        </p:attrNameLst>
                                      </p:cBhvr>
                                      <p:to>
                                        <p:strVal val="visible"/>
                                      </p:to>
                                    </p:set>
                                    <p:anim calcmode="lin" valueType="num">
                                      <p:cBhvr additive="base">
                                        <p:cTn id="19" dur="500" fill="hold"/>
                                        <p:tgtEl>
                                          <p:spTgt spid="43012"/>
                                        </p:tgtEl>
                                        <p:attrNameLst>
                                          <p:attrName>ppt_x</p:attrName>
                                        </p:attrNameLst>
                                      </p:cBhvr>
                                      <p:tavLst>
                                        <p:tav tm="0">
                                          <p:val>
                                            <p:strVal val="#ppt_x"/>
                                          </p:val>
                                        </p:tav>
                                        <p:tav tm="100000">
                                          <p:val>
                                            <p:strVal val="#ppt_x"/>
                                          </p:val>
                                        </p:tav>
                                      </p:tavLst>
                                    </p:anim>
                                    <p:anim calcmode="lin" valueType="num">
                                      <p:cBhvr additive="base">
                                        <p:cTn id="20" dur="500" fill="hold"/>
                                        <p:tgtEl>
                                          <p:spTgt spid="4301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ppt_x"/>
                                          </p:val>
                                        </p:tav>
                                        <p:tav tm="100000">
                                          <p:val>
                                            <p:strVal val="#ppt_x"/>
                                          </p:val>
                                        </p:tav>
                                      </p:tavLst>
                                    </p:anim>
                                    <p:anim calcmode="lin" valueType="num">
                                      <p:cBhvr additive="base">
                                        <p:cTn id="2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5" grpId="0" bldLvl="0" animBg="1"/>
      <p:bldP spid="5" grpId="1"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4" name="图片 236545" descr="捕获"/>
          <p:cNvPicPr>
            <a:picLocks noChangeAspect="1" noChangeArrowheads="1"/>
          </p:cNvPicPr>
          <p:nvPr/>
        </p:nvPicPr>
        <p:blipFill>
          <a:blip r:embed="rId1">
            <a:extLst>
              <a:ext uri="{28A0092B-C50C-407E-A947-70E740481C1C}">
                <a14:useLocalDpi xmlns:a14="http://schemas.microsoft.com/office/drawing/2010/main" val="0"/>
              </a:ext>
            </a:extLst>
          </a:blip>
          <a:srcRect b="18011"/>
          <a:stretch>
            <a:fillRect/>
          </a:stretch>
        </p:blipFill>
        <p:spPr bwMode="auto">
          <a:xfrm>
            <a:off x="1524000" y="1412875"/>
            <a:ext cx="9144000" cy="446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5" name="Text Box 3"/>
          <p:cNvSpPr txBox="1">
            <a:spLocks noChangeArrowheads="1"/>
          </p:cNvSpPr>
          <p:nvPr/>
        </p:nvSpPr>
        <p:spPr bwMode="auto">
          <a:xfrm>
            <a:off x="2711450" y="1341438"/>
            <a:ext cx="7005638"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b="1">
              <a:ea typeface="隶书" pitchFamily="49" charset="-122"/>
            </a:endParaRPr>
          </a:p>
          <a:p>
            <a:pPr eaLnBrk="1" hangingPunct="1">
              <a:spcBef>
                <a:spcPct val="0"/>
              </a:spcBef>
            </a:pPr>
            <a:endParaRPr lang="zh-CN" altLang="en-US" b="1">
              <a:ea typeface="隶书" pitchFamily="49" charset="-122"/>
            </a:endParaRPr>
          </a:p>
        </p:txBody>
      </p:sp>
      <p:pic>
        <p:nvPicPr>
          <p:cNvPr id="33796" name="图片 236547" descr="12131922_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
            <a:ext cx="1619250" cy="1412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7" name="矩形 236549"/>
          <p:cNvSpPr>
            <a:spLocks noChangeArrowheads="1"/>
          </p:cNvSpPr>
          <p:nvPr/>
        </p:nvSpPr>
        <p:spPr bwMode="auto">
          <a:xfrm>
            <a:off x="3216275" y="2492376"/>
            <a:ext cx="4967288"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800" b="1">
                <a:solidFill>
                  <a:srgbClr val="0033CC"/>
                </a:solidFill>
                <a:latin typeface="Arial" panose="020B0604020202020204" pitchFamily="34" charset="0"/>
                <a:ea typeface="微软雅黑" panose="020B0503020204020204" charset="-122"/>
              </a:rPr>
              <a:t>是一次伟大的思想解放运动；</a:t>
            </a:r>
            <a:endParaRPr lang="zh-CN" altLang="en-US" sz="2800" b="1">
              <a:solidFill>
                <a:srgbClr val="0033CC"/>
              </a:solidFill>
              <a:latin typeface="Arial" panose="020B0604020202020204" pitchFamily="34" charset="0"/>
              <a:ea typeface="微软雅黑" panose="020B0503020204020204" charset="-122"/>
            </a:endParaRPr>
          </a:p>
        </p:txBody>
      </p:sp>
      <p:pic>
        <p:nvPicPr>
          <p:cNvPr id="33798" name="图片 236550" descr="34bOOOPICf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63050" y="3429000"/>
            <a:ext cx="1504950" cy="2089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9" name="矩形 236551"/>
          <p:cNvSpPr>
            <a:spLocks noChangeArrowheads="1"/>
          </p:cNvSpPr>
          <p:nvPr/>
        </p:nvSpPr>
        <p:spPr bwMode="auto">
          <a:xfrm>
            <a:off x="2135188" y="3341688"/>
            <a:ext cx="612140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800" b="1">
                <a:solidFill>
                  <a:srgbClr val="0033CC"/>
                </a:solidFill>
                <a:latin typeface="Arial" panose="020B0604020202020204" pitchFamily="34" charset="0"/>
                <a:ea typeface="微软雅黑" panose="020B0503020204020204" charset="-122"/>
              </a:rPr>
              <a:t>动摇了封建正统思想的统治地位；</a:t>
            </a:r>
            <a:endParaRPr lang="zh-CN" altLang="en-US" sz="2800" b="1">
              <a:solidFill>
                <a:srgbClr val="0033CC"/>
              </a:solidFill>
              <a:latin typeface="Arial" panose="020B0604020202020204" pitchFamily="34" charset="0"/>
              <a:ea typeface="微软雅黑" panose="020B0503020204020204" charset="-122"/>
            </a:endParaRPr>
          </a:p>
        </p:txBody>
      </p:sp>
      <p:sp>
        <p:nvSpPr>
          <p:cNvPr id="236553" name="矩形 236552"/>
          <p:cNvSpPr>
            <a:spLocks noChangeArrowheads="1"/>
          </p:cNvSpPr>
          <p:nvPr/>
        </p:nvSpPr>
        <p:spPr bwMode="auto">
          <a:xfrm>
            <a:off x="2135188" y="4221163"/>
            <a:ext cx="720090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800" b="1">
                <a:solidFill>
                  <a:srgbClr val="0033CC"/>
                </a:solidFill>
                <a:latin typeface="Arial" panose="020B0604020202020204" pitchFamily="34" charset="0"/>
                <a:ea typeface="微软雅黑" panose="020B0503020204020204" charset="-122"/>
              </a:rPr>
              <a:t>促进马克思主义的传播和五四运动的到来；</a:t>
            </a:r>
            <a:endParaRPr lang="zh-CN" altLang="en-US" sz="2800" b="1">
              <a:solidFill>
                <a:srgbClr val="0033CC"/>
              </a:solidFill>
              <a:latin typeface="Arial" panose="020B0604020202020204" pitchFamily="34" charset="0"/>
              <a:ea typeface="微软雅黑" panose="020B0503020204020204" charset="-122"/>
            </a:endParaRPr>
          </a:p>
        </p:txBody>
      </p:sp>
      <p:sp>
        <p:nvSpPr>
          <p:cNvPr id="33801" name="文本框 235524"/>
          <p:cNvSpPr txBox="1">
            <a:spLocks noChangeArrowheads="1"/>
          </p:cNvSpPr>
          <p:nvPr/>
        </p:nvSpPr>
        <p:spPr bwMode="auto">
          <a:xfrm>
            <a:off x="3143251" y="530226"/>
            <a:ext cx="8918575" cy="64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3600" b="1">
                <a:latin typeface="Verdana" panose="020B0604030504040204" pitchFamily="34" charset="0"/>
                <a:ea typeface="黑体" panose="02010609060101010101" charset="-122"/>
              </a:rPr>
              <a:t>四、她的新生</a:t>
            </a:r>
            <a:r>
              <a:rPr lang="en-US" altLang="zh-CN" sz="3600" b="1">
                <a:latin typeface="Verdana" panose="020B0604030504040204" pitchFamily="34" charset="0"/>
                <a:ea typeface="黑体" panose="02010609060101010101" charset="-122"/>
              </a:rPr>
              <a:t>—</a:t>
            </a:r>
            <a:r>
              <a:rPr lang="zh-CN" altLang="en-US" sz="3600" b="1">
                <a:latin typeface="Verdana" panose="020B0604030504040204" pitchFamily="34" charset="0"/>
                <a:ea typeface="黑体" panose="02010609060101010101" charset="-122"/>
              </a:rPr>
              <a:t>新文化运动的意义</a:t>
            </a:r>
            <a:endParaRPr lang="zh-CN" altLang="en-US" sz="3600" b="1">
              <a:latin typeface="Verdana" panose="020B0604030504040204" pitchFamily="34" charset="0"/>
              <a:ea typeface="黑体" panose="02010609060101010101"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ntr" presetSubtype="0" fill="hold" grpId="0" nodeType="clickEffect">
                                  <p:stCondLst>
                                    <p:cond delay="0"/>
                                  </p:stCondLst>
                                  <p:iterate type="lt">
                                    <p:tmPct val="50000"/>
                                  </p:iterate>
                                  <p:childTnLst>
                                    <p:set>
                                      <p:cBhvr>
                                        <p:cTn id="6" dur="1" fill="hold">
                                          <p:stCondLst>
                                            <p:cond delay="0"/>
                                          </p:stCondLst>
                                        </p:cTn>
                                        <p:tgtEl>
                                          <p:spTgt spid="236553"/>
                                        </p:tgtEl>
                                        <p:attrNameLst>
                                          <p:attrName>style.visibility</p:attrName>
                                        </p:attrNameLst>
                                      </p:cBhvr>
                                      <p:to>
                                        <p:strVal val="visible"/>
                                      </p:to>
                                    </p:set>
                                    <p:anim calcmode="discrete" valueType="clr">
                                      <p:cBhvr override="childStyle">
                                        <p:cTn id="7" dur="80"/>
                                        <p:tgtEl>
                                          <p:spTgt spid="236553"/>
                                        </p:tgtEl>
                                        <p:attrNameLst>
                                          <p:attrName>style.color</p:attrName>
                                        </p:attrNameLst>
                                      </p:cBhvr>
                                      <p:tavLst>
                                        <p:tav tm="0">
                                          <p:val>
                                            <p:clrVal>
                                              <a:schemeClr val="accent2"/>
                                            </p:clrVal>
                                          </p:val>
                                        </p:tav>
                                        <p:tav tm="50000">
                                          <p:val>
                                            <p:clrVal>
                                              <a:schemeClr val="hlink"/>
                                            </p:clrVal>
                                          </p:val>
                                        </p:tav>
                                      </p:tavLst>
                                    </p:anim>
                                    <p:anim calcmode="discrete" valueType="clr">
                                      <p:cBhvr>
                                        <p:cTn id="8" dur="80"/>
                                        <p:tgtEl>
                                          <p:spTgt spid="236553"/>
                                        </p:tgtEl>
                                        <p:attrNameLst>
                                          <p:attrName>fillcolor</p:attrName>
                                        </p:attrNameLst>
                                      </p:cBhvr>
                                      <p:tavLst>
                                        <p:tav tm="0">
                                          <p:val>
                                            <p:clrVal>
                                              <a:schemeClr val="accent2"/>
                                            </p:clrVal>
                                          </p:val>
                                        </p:tav>
                                        <p:tav tm="50000">
                                          <p:val>
                                            <p:clrVal>
                                              <a:schemeClr val="hlink"/>
                                            </p:clrVal>
                                          </p:val>
                                        </p:tav>
                                      </p:tavLst>
                                    </p:anim>
                                    <p:set>
                                      <p:cBhvr>
                                        <p:cTn id="9" dur="80"/>
                                        <p:tgtEl>
                                          <p:spTgt spid="236553"/>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655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4037" y="1240094"/>
            <a:ext cx="7264400" cy="3693319"/>
          </a:xfrm>
          <a:prstGeom prst="rect">
            <a:avLst/>
          </a:prstGeom>
        </p:spPr>
        <p:txBody>
          <a:bodyPr wrap="square">
            <a:spAutoFit/>
          </a:bodyPr>
          <a:lstStyle/>
          <a:p>
            <a:pPr indent="457200" algn="just">
              <a:lnSpc>
                <a:spcPct val="150000"/>
              </a:lnSpc>
            </a:pPr>
            <a:r>
              <a:rPr lang="zh-CN" altLang="en-US" sz="2600" b="1" dirty="0">
                <a:latin typeface="黑体" panose="02010609060101010101" charset="-122"/>
                <a:ea typeface="黑体" panose="02010609060101010101" charset="-122"/>
              </a:rPr>
              <a:t>辛亥革命以后，袁世凯复辟帝制，使中国先进的知识分子认识到我们中国多数国民口里虽然不反对共和，</a:t>
            </a:r>
            <a:r>
              <a:rPr lang="zh-CN" altLang="en-US" sz="2600" b="1" dirty="0">
                <a:solidFill>
                  <a:srgbClr val="FF0000"/>
                </a:solidFill>
                <a:latin typeface="黑体" panose="02010609060101010101" charset="-122"/>
                <a:ea typeface="黑体" panose="02010609060101010101" charset="-122"/>
              </a:rPr>
              <a:t>脑子里实在是装满了帝制时代的旧思想</a:t>
            </a:r>
            <a:r>
              <a:rPr lang="zh-CN" altLang="en-US" sz="2600" b="1" dirty="0">
                <a:latin typeface="黑体" panose="02010609060101010101" charset="-122"/>
                <a:ea typeface="黑体" panose="02010609060101010101" charset="-122"/>
              </a:rPr>
              <a:t>，如今要巩固共和，</a:t>
            </a:r>
            <a:r>
              <a:rPr lang="zh-CN" altLang="en-US" sz="2600" b="1" dirty="0">
                <a:solidFill>
                  <a:srgbClr val="FF0000"/>
                </a:solidFill>
                <a:latin typeface="黑体" panose="02010609060101010101" charset="-122"/>
                <a:ea typeface="黑体" panose="02010609060101010101" charset="-122"/>
              </a:rPr>
              <a:t>非先将国民脑子里所有反对共和的旧思想，一一洗刷干净不可</a:t>
            </a:r>
            <a:r>
              <a:rPr lang="zh-CN" altLang="en-US" sz="2600" b="1" dirty="0">
                <a:latin typeface="黑体" panose="02010609060101010101" charset="-122"/>
                <a:ea typeface="黑体" panose="02010609060101010101" charset="-122"/>
              </a:rPr>
              <a:t>。</a:t>
            </a:r>
            <a:endParaRPr lang="zh-CN" altLang="en-US" sz="2600" b="1" dirty="0">
              <a:latin typeface="黑体" panose="02010609060101010101" charset="-122"/>
              <a:ea typeface="黑体" panose="02010609060101010101" charset="-122"/>
            </a:endParaRPr>
          </a:p>
          <a:p>
            <a:pPr indent="457200" algn="r">
              <a:lnSpc>
                <a:spcPct val="150000"/>
              </a:lnSpc>
            </a:pPr>
            <a:r>
              <a:rPr lang="en-US" altLang="zh-CN" sz="2600" b="1" dirty="0">
                <a:latin typeface="黑体" panose="02010609060101010101" charset="-122"/>
                <a:ea typeface="黑体" panose="02010609060101010101" charset="-122"/>
              </a:rPr>
              <a:t>——</a:t>
            </a:r>
            <a:r>
              <a:rPr lang="zh-CN" altLang="en-US" sz="2600" b="1" dirty="0">
                <a:latin typeface="黑体" panose="02010609060101010101" charset="-122"/>
                <a:ea typeface="黑体" panose="02010609060101010101" charset="-122"/>
              </a:rPr>
              <a:t>陈独秀</a:t>
            </a:r>
            <a:endParaRPr lang="zh-CN" altLang="en-US" sz="2600" b="1" dirty="0">
              <a:latin typeface="黑体" panose="02010609060101010101" charset="-122"/>
              <a:ea typeface="黑体" panose="02010609060101010101" charset="-122"/>
            </a:endParaRPr>
          </a:p>
        </p:txBody>
      </p:sp>
      <p:pic>
        <p:nvPicPr>
          <p:cNvPr id="11" name="图片 10"/>
          <p:cNvPicPr>
            <a:picLocks noChangeAspect="1"/>
          </p:cNvPicPr>
          <p:nvPr/>
        </p:nvPicPr>
        <p:blipFill>
          <a:blip r:embed="rId1" cstate="print">
            <a:extLst>
              <a:ext uri="{BEBA8EAE-BF5A-486C-A8C5-ECC9F3942E4B}">
                <a14:imgProps xmlns:a14="http://schemas.microsoft.com/office/drawing/2010/main">
                  <a14:imgLayer r:embed="rId2">
                    <a14:imgEffect>
                      <a14:artisticTexturizer/>
                    </a14:imgEffect>
                  </a14:imgLayer>
                </a14:imgProps>
              </a:ext>
            </a:extLst>
          </a:blip>
          <a:stretch>
            <a:fillRect/>
          </a:stretch>
        </p:blipFill>
        <p:spPr>
          <a:xfrm>
            <a:off x="8310762" y="728035"/>
            <a:ext cx="3389444" cy="4306887"/>
          </a:xfrm>
          <a:prstGeom prst="ellipse">
            <a:avLst/>
          </a:prstGeom>
          <a:ln>
            <a:noFill/>
          </a:ln>
          <a:effectLst>
            <a:softEdge rad="112500"/>
          </a:effectLst>
        </p:spPr>
      </p:pic>
      <p:sp>
        <p:nvSpPr>
          <p:cNvPr id="8" name="文本框 4"/>
          <p:cNvSpPr txBox="1"/>
          <p:nvPr/>
        </p:nvSpPr>
        <p:spPr>
          <a:xfrm>
            <a:off x="628384" y="5011885"/>
            <a:ext cx="9326880" cy="769441"/>
          </a:xfrm>
          <a:prstGeom prst="rect">
            <a:avLst/>
          </a:prstGeom>
          <a:noFill/>
        </p:spPr>
        <p:txBody>
          <a:bodyPr>
            <a:spAutoFit/>
            <a:scene3d>
              <a:camera prst="orthographicFront"/>
              <a:lightRig rig="threePt" dir="t"/>
            </a:scene3d>
          </a:bodyPr>
          <a:lstStyle/>
          <a:p>
            <a:pPr fontAlgn="auto">
              <a:spcBef>
                <a:spcPts val="0"/>
              </a:spcBef>
              <a:spcAft>
                <a:spcPts val="0"/>
              </a:spcAft>
              <a:defRPr/>
            </a:pPr>
            <a:r>
              <a:rPr lang="zh-CN" altLang="en-US" sz="4400" b="1" dirty="0">
                <a:effectLst>
                  <a:outerShdw blurRad="38100" dist="19050" dir="2700000" algn="tl" rotWithShape="0">
                    <a:schemeClr val="dk1">
                      <a:alpha val="40000"/>
                    </a:schemeClr>
                  </a:outerShdw>
                </a:effectLst>
                <a:latin typeface="+mn-lt"/>
                <a:ea typeface="+mn-ea"/>
              </a:rPr>
              <a:t>此时的中国需要怎样的变革唤醒她呢？</a:t>
            </a:r>
            <a:endParaRPr lang="zh-CN" altLang="en-US" sz="4400" b="1" dirty="0">
              <a:effectLst>
                <a:outerShdw blurRad="38100" dist="19050" dir="2700000" algn="tl" rotWithShape="0">
                  <a:schemeClr val="dk1">
                    <a:alpha val="40000"/>
                  </a:schemeClr>
                </a:outerShdw>
              </a:effectLst>
              <a:latin typeface="+mn-lt"/>
              <a:ea typeface="+mn-ea"/>
            </a:endParaRPr>
          </a:p>
        </p:txBody>
      </p:sp>
      <p:sp>
        <p:nvSpPr>
          <p:cNvPr id="9" name="文本框 5"/>
          <p:cNvSpPr txBox="1">
            <a:spLocks noChangeArrowheads="1"/>
          </p:cNvSpPr>
          <p:nvPr/>
        </p:nvSpPr>
        <p:spPr bwMode="auto">
          <a:xfrm>
            <a:off x="3315697" y="5786806"/>
            <a:ext cx="3079750" cy="922338"/>
          </a:xfrm>
          <a:prstGeom prst="rect">
            <a:avLst/>
          </a:prstGeom>
          <a:noFill/>
          <a:ln w="9525">
            <a:noFill/>
            <a:miter lim="800000"/>
          </a:ln>
        </p:spPr>
        <p:txBody>
          <a:bodyPr>
            <a:spAutoFit/>
          </a:bodyPr>
          <a:lstStyle/>
          <a:p>
            <a:r>
              <a:rPr lang="zh-CN" altLang="en-US" sz="5400" b="1" dirty="0">
                <a:solidFill>
                  <a:srgbClr val="FF0000"/>
                </a:solidFill>
                <a:latin typeface="Calibri" panose="020F0502020204030204" pitchFamily="34" charset="0"/>
              </a:rPr>
              <a:t>思想变革</a:t>
            </a:r>
            <a:endParaRPr lang="zh-CN" altLang="en-US" sz="5400" b="1" dirty="0">
              <a:solidFill>
                <a:srgbClr val="FF0000"/>
              </a:solidFill>
              <a:latin typeface="Calibri" panose="020F050202020403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8" name="Picture 11" descr="揭秘中国第一所女子大学4.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167439" y="1052514"/>
            <a:ext cx="4033837" cy="2376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034" name="Rectangle 12"/>
          <p:cNvSpPr/>
          <p:nvPr/>
        </p:nvSpPr>
        <p:spPr>
          <a:xfrm>
            <a:off x="4943476" y="3429001"/>
            <a:ext cx="6551613" cy="396875"/>
          </a:xfrm>
          <a:prstGeom prst="rect">
            <a:avLst/>
          </a:prstGeom>
          <a:noFill/>
          <a:ln w="9525">
            <a:noFill/>
            <a:miter/>
          </a:ln>
        </p:spPr>
        <p:txBody>
          <a:bodyPr anchor="ctr">
            <a:spAutoFit/>
          </a:bodyPr>
          <a:lstStyle/>
          <a:p>
            <a:pPr algn="ctr" eaLnBrk="1" hangingPunct="1">
              <a:buFont typeface="Arial" panose="020B0604020202020204" pitchFamily="34" charset="0"/>
              <a:buNone/>
              <a:defRPr/>
            </a:pPr>
            <a:r>
              <a:rPr lang="en-US" altLang="zh-CN" sz="2000" b="1" noProof="1">
                <a:solidFill>
                  <a:srgbClr val="000000"/>
                </a:solidFill>
                <a:effectLst>
                  <a:outerShdw blurRad="38100" dist="38100" dir="2700000">
                    <a:srgbClr val="C0C0C0"/>
                  </a:outerShdw>
                </a:effectLst>
                <a:latin typeface="宋体" panose="02010600030101010101" pitchFamily="2" charset="-122"/>
                <a:cs typeface="+mn-ea"/>
              </a:rPr>
              <a:t>1918</a:t>
            </a:r>
            <a:r>
              <a:rPr lang="zh-CN" altLang="en-US" sz="2000" b="1" noProof="1">
                <a:solidFill>
                  <a:srgbClr val="000000"/>
                </a:solidFill>
                <a:effectLst>
                  <a:outerShdw blurRad="38100" dist="38100" dir="2700000">
                    <a:srgbClr val="C0C0C0"/>
                  </a:outerShdw>
                </a:effectLst>
                <a:latin typeface="宋体" panose="02010600030101010101" pitchFamily="2" charset="-122"/>
                <a:cs typeface="+mn-ea"/>
              </a:rPr>
              <a:t>年，金陵女子大学的化学实验室</a:t>
            </a:r>
            <a:endParaRPr lang="zh-CN" altLang="en-US" sz="2000" b="1" noProof="1">
              <a:solidFill>
                <a:srgbClr val="000000"/>
              </a:solidFill>
              <a:effectLst>
                <a:outerShdw blurRad="38100" dist="38100" dir="2700000">
                  <a:srgbClr val="C0C0C0"/>
                </a:outerShdw>
              </a:effectLst>
              <a:latin typeface="宋体" panose="02010600030101010101" pitchFamily="2" charset="-122"/>
            </a:endParaRPr>
          </a:p>
        </p:txBody>
      </p:sp>
      <p:sp>
        <p:nvSpPr>
          <p:cNvPr id="44035" name="Rectangle 17"/>
          <p:cNvSpPr/>
          <p:nvPr/>
        </p:nvSpPr>
        <p:spPr>
          <a:xfrm>
            <a:off x="2279650" y="4121354"/>
            <a:ext cx="7704138" cy="2091919"/>
          </a:xfrm>
          <a:prstGeom prst="rect">
            <a:avLst/>
          </a:prstGeom>
          <a:noFill/>
          <a:ln w="38100" cap="flat" cmpd="sng">
            <a:solidFill>
              <a:schemeClr val="accent1"/>
            </a:solidFill>
            <a:prstDash val="dashDot"/>
            <a:miter/>
            <a:headEnd type="none" w="med" len="med"/>
            <a:tailEnd type="none" w="med" len="med"/>
          </a:ln>
        </p:spPr>
        <p:txBody>
          <a:bodyPr anchor="ctr">
            <a:spAutoFit/>
          </a:bodyPr>
          <a:lstStyle/>
          <a:p>
            <a:pPr eaLnBrk="1" hangingPunct="1">
              <a:lnSpc>
                <a:spcPct val="120000"/>
              </a:lnSpc>
              <a:buFont typeface="Arial" panose="020B0604020202020204" pitchFamily="34" charset="0"/>
              <a:buNone/>
              <a:defRPr/>
            </a:pPr>
            <a:r>
              <a:rPr lang="zh-CN" altLang="en-US" sz="2800" b="1" noProof="1">
                <a:solidFill>
                  <a:srgbClr val="000000"/>
                </a:solidFill>
                <a:effectLst>
                  <a:outerShdw blurRad="38100" dist="38100" dir="2700000" algn="tl">
                    <a:srgbClr val="C0C0C0"/>
                  </a:outerShdw>
                </a:effectLst>
                <a:latin typeface="楷体" panose="02010609060101010101" pitchFamily="49" charset="-122"/>
                <a:ea typeface="楷体" panose="02010609060101010101" pitchFamily="49" charset="-122"/>
                <a:cs typeface="宋体" panose="02010600030101010101" pitchFamily="2" charset="-122"/>
              </a:rPr>
              <a:t>    “有的同学把</a:t>
            </a:r>
            <a:r>
              <a:rPr lang="zh-CN" altLang="zh-CN" sz="2800" b="1" noProof="1">
                <a:solidFill>
                  <a:srgbClr val="000000"/>
                </a:solidFill>
                <a:effectLst>
                  <a:outerShdw blurRad="38100" dist="38100" dir="2700000" algn="tl">
                    <a:srgbClr val="C0C0C0"/>
                  </a:outerShdw>
                </a:effectLst>
                <a:latin typeface="楷体" panose="02010609060101010101" pitchFamily="49" charset="-122"/>
                <a:ea typeface="楷体" panose="02010609060101010101" pitchFamily="49" charset="-122"/>
                <a:cs typeface="宋体" panose="02010600030101010101" pitchFamily="2" charset="-122"/>
              </a:rPr>
              <a:t>《</a:t>
            </a:r>
            <a:r>
              <a:rPr lang="zh-CN" altLang="en-US" sz="2800" b="1" noProof="1">
                <a:solidFill>
                  <a:srgbClr val="000000"/>
                </a:solidFill>
                <a:effectLst>
                  <a:outerShdw blurRad="38100" dist="38100" dir="2700000" algn="tl">
                    <a:srgbClr val="C0C0C0"/>
                  </a:outerShdw>
                </a:effectLst>
                <a:latin typeface="楷体" panose="02010609060101010101" pitchFamily="49" charset="-122"/>
                <a:ea typeface="楷体" panose="02010609060101010101" pitchFamily="49" charset="-122"/>
                <a:cs typeface="宋体" panose="02010600030101010101" pitchFamily="2" charset="-122"/>
              </a:rPr>
              <a:t>新青年</a:t>
            </a:r>
            <a:r>
              <a:rPr lang="zh-CN" altLang="zh-CN" sz="2800" b="1" noProof="1">
                <a:solidFill>
                  <a:srgbClr val="000000"/>
                </a:solidFill>
                <a:effectLst>
                  <a:outerShdw blurRad="38100" dist="38100" dir="2700000" algn="tl">
                    <a:srgbClr val="C0C0C0"/>
                  </a:outerShdw>
                </a:effectLst>
                <a:latin typeface="楷体" panose="02010609060101010101" pitchFamily="49" charset="-122"/>
                <a:ea typeface="楷体" panose="02010609060101010101" pitchFamily="49" charset="-122"/>
                <a:cs typeface="宋体" panose="02010600030101010101" pitchFamily="2" charset="-122"/>
              </a:rPr>
              <a:t>》</a:t>
            </a:r>
            <a:r>
              <a:rPr lang="zh-CN" altLang="en-US" sz="2800" b="1" noProof="1">
                <a:solidFill>
                  <a:srgbClr val="000000"/>
                </a:solidFill>
                <a:effectLst>
                  <a:outerShdw blurRad="38100" dist="38100" dir="2700000" algn="tl">
                    <a:srgbClr val="C0C0C0"/>
                  </a:outerShdw>
                </a:effectLst>
                <a:latin typeface="楷体" panose="02010609060101010101" pitchFamily="49" charset="-122"/>
                <a:ea typeface="楷体" panose="02010609060101010101" pitchFamily="49" charset="-122"/>
                <a:cs typeface="宋体" panose="02010600030101010101" pitchFamily="2" charset="-122"/>
              </a:rPr>
              <a:t>从第一期读到最后一期，这使我们文风一变，再也不写堆砌词藻、空疏无物之古文了。”                             </a:t>
            </a:r>
            <a:endParaRPr lang="zh-CN" altLang="en-US" sz="2800" b="1" noProof="1">
              <a:solidFill>
                <a:srgbClr val="000000"/>
              </a:solidFill>
              <a:effectLst>
                <a:outerShdw blurRad="38100" dist="38100" dir="2700000" algn="tl">
                  <a:srgbClr val="C0C0C0"/>
                </a:outerShdw>
              </a:effectLst>
              <a:latin typeface="楷体" panose="02010609060101010101" pitchFamily="49" charset="-122"/>
              <a:ea typeface="楷体" panose="02010609060101010101" pitchFamily="49" charset="-122"/>
              <a:cs typeface="宋体" panose="02010600030101010101" pitchFamily="2" charset="-122"/>
            </a:endParaRPr>
          </a:p>
          <a:p>
            <a:pPr eaLnBrk="1" hangingPunct="1">
              <a:lnSpc>
                <a:spcPct val="120000"/>
              </a:lnSpc>
              <a:buFont typeface="Arial" panose="020B0604020202020204" pitchFamily="34" charset="0"/>
              <a:buNone/>
              <a:defRPr/>
            </a:pPr>
            <a:r>
              <a:rPr lang="zh-CN" altLang="zh-CN" sz="2800" b="1" noProof="1">
                <a:solidFill>
                  <a:srgbClr val="000000"/>
                </a:solidFill>
                <a:effectLst>
                  <a:outerShdw blurRad="38100" dist="38100" dir="2700000" algn="tl">
                    <a:srgbClr val="C0C0C0"/>
                  </a:outerShdw>
                </a:effectLst>
                <a:latin typeface="楷体" panose="02010609060101010101" pitchFamily="49" charset="-122"/>
                <a:ea typeface="楷体" panose="02010609060101010101" pitchFamily="49" charset="-122"/>
                <a:cs typeface="宋体" panose="02010600030101010101" pitchFamily="2" charset="-122"/>
              </a:rPr>
              <a:t>         ——</a:t>
            </a:r>
            <a:r>
              <a:rPr lang="zh-CN" altLang="en-US" sz="2800" b="1" noProof="1">
                <a:solidFill>
                  <a:srgbClr val="000000"/>
                </a:solidFill>
                <a:effectLst>
                  <a:outerShdw blurRad="38100" dist="38100" dir="2700000" algn="tl">
                    <a:srgbClr val="C0C0C0"/>
                  </a:outerShdw>
                </a:effectLst>
                <a:latin typeface="楷体" panose="02010609060101010101" pitchFamily="49" charset="-122"/>
                <a:ea typeface="楷体" panose="02010609060101010101" pitchFamily="49" charset="-122"/>
                <a:cs typeface="宋体" panose="02010600030101010101" pitchFamily="2" charset="-122"/>
              </a:rPr>
              <a:t>北京女子高师学生程俊英（回忆）</a:t>
            </a:r>
            <a:endParaRPr lang="zh-CN" altLang="en-US" sz="2800" b="1" noProof="1">
              <a:solidFill>
                <a:srgbClr val="000000"/>
              </a:solidFill>
              <a:effectLst>
                <a:outerShdw blurRad="38100" dist="38100" dir="2700000" algn="tl">
                  <a:srgbClr val="C0C0C0"/>
                </a:outerShdw>
              </a:effectLst>
              <a:latin typeface="楷体" panose="02010609060101010101" pitchFamily="49" charset="-122"/>
              <a:ea typeface="楷体" panose="02010609060101010101" pitchFamily="49" charset="-122"/>
            </a:endParaRPr>
          </a:p>
        </p:txBody>
      </p:sp>
      <p:sp>
        <p:nvSpPr>
          <p:cNvPr id="195593" name="直接连接符 195592"/>
          <p:cNvSpPr>
            <a:spLocks noChangeShapeType="1"/>
          </p:cNvSpPr>
          <p:nvPr/>
        </p:nvSpPr>
        <p:spPr bwMode="auto">
          <a:xfrm>
            <a:off x="4943476" y="5157788"/>
            <a:ext cx="4537075" cy="0"/>
          </a:xfrm>
          <a:prstGeom prst="line">
            <a:avLst/>
          </a:prstGeom>
          <a:noFill/>
          <a:ln w="38100">
            <a:solidFill>
              <a:srgbClr val="FF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195596" name="直接连接符 195595"/>
          <p:cNvSpPr>
            <a:spLocks noChangeShapeType="1"/>
          </p:cNvSpPr>
          <p:nvPr/>
        </p:nvSpPr>
        <p:spPr bwMode="auto">
          <a:xfrm>
            <a:off x="2279650" y="5661025"/>
            <a:ext cx="2952750" cy="0"/>
          </a:xfrm>
          <a:prstGeom prst="line">
            <a:avLst/>
          </a:prstGeom>
          <a:noFill/>
          <a:ln w="38100">
            <a:solidFill>
              <a:srgbClr val="FF0000"/>
            </a:solidFill>
            <a:round/>
          </a:ln>
          <a:extLst>
            <a:ext uri="{909E8E84-426E-40DD-AFC4-6F175D3DCCD1}">
              <a14:hiddenFill xmlns:a14="http://schemas.microsoft.com/office/drawing/2010/main">
                <a:noFill/>
              </a14:hiddenFill>
            </a:ext>
          </a:extLst>
        </p:spPr>
        <p:txBody>
          <a:bodyPr/>
          <a:lstStyle/>
          <a:p>
            <a:endParaRPr lang="zh-CN" altLang="en-US"/>
          </a:p>
        </p:txBody>
      </p:sp>
      <p:pic>
        <p:nvPicPr>
          <p:cNvPr id="34823" name="Picture 15" descr="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3750" y="1125538"/>
            <a:ext cx="3887788" cy="2373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042" name="Rectangle 16"/>
          <p:cNvSpPr/>
          <p:nvPr/>
        </p:nvSpPr>
        <p:spPr>
          <a:xfrm>
            <a:off x="1992314" y="3500439"/>
            <a:ext cx="4021137" cy="396875"/>
          </a:xfrm>
          <a:prstGeom prst="rect">
            <a:avLst/>
          </a:prstGeom>
          <a:noFill/>
          <a:ln w="9525">
            <a:noFill/>
            <a:miter/>
          </a:ln>
        </p:spPr>
        <p:txBody>
          <a:bodyPr wrap="none" anchor="ctr">
            <a:spAutoFit/>
          </a:bodyPr>
          <a:lstStyle/>
          <a:p>
            <a:pPr algn="ctr" eaLnBrk="1" hangingPunct="1">
              <a:buFont typeface="Arial" panose="020B0604020202020204" pitchFamily="34" charset="0"/>
              <a:buNone/>
              <a:defRPr/>
            </a:pPr>
            <a:r>
              <a:rPr lang="en-US" altLang="x-none" sz="2000" b="1" noProof="1">
                <a:solidFill>
                  <a:srgbClr val="000000"/>
                </a:solidFill>
                <a:effectLst>
                  <a:outerShdw blurRad="38100" dist="38100" dir="2700000">
                    <a:srgbClr val="C0C0C0"/>
                  </a:outerShdw>
                </a:effectLst>
                <a:latin typeface="宋体" panose="02010600030101010101" pitchFamily="2" charset="-122"/>
                <a:cs typeface="+mn-ea"/>
              </a:rPr>
              <a:t>1918</a:t>
            </a:r>
            <a:r>
              <a:rPr lang="zh-CN" altLang="en-US" sz="2000" b="1" noProof="1">
                <a:solidFill>
                  <a:srgbClr val="000000"/>
                </a:solidFill>
                <a:effectLst>
                  <a:outerShdw blurRad="38100" dist="38100" dir="2700000">
                    <a:srgbClr val="C0C0C0"/>
                  </a:outerShdw>
                </a:effectLst>
                <a:latin typeface="宋体" panose="02010600030101010101" pitchFamily="2" charset="-122"/>
                <a:cs typeface="+mn-ea"/>
              </a:rPr>
              <a:t>年，金陵女子大学的排球活动</a:t>
            </a:r>
            <a:endParaRPr lang="zh-CN" altLang="en-US" sz="2000" b="1" noProof="1">
              <a:solidFill>
                <a:srgbClr val="000000"/>
              </a:solidFill>
              <a:effectLst>
                <a:outerShdw blurRad="38100" dist="38100" dir="2700000">
                  <a:srgbClr val="C0C0C0"/>
                </a:outerShdw>
              </a:effectLst>
              <a:latin typeface="宋体" panose="02010600030101010101" pitchFamily="2" charset="-122"/>
            </a:endParaRPr>
          </a:p>
        </p:txBody>
      </p:sp>
      <p:sp>
        <p:nvSpPr>
          <p:cNvPr id="34825" name="Text Box 7"/>
          <p:cNvSpPr txBox="1">
            <a:spLocks noChangeArrowheads="1"/>
          </p:cNvSpPr>
          <p:nvPr/>
        </p:nvSpPr>
        <p:spPr bwMode="auto">
          <a:xfrm>
            <a:off x="1524001" y="692150"/>
            <a:ext cx="2232025" cy="579438"/>
          </a:xfrm>
          <a:prstGeom prst="rect">
            <a:avLst/>
          </a:prstGeom>
          <a:solidFill>
            <a:srgbClr val="99CCFF">
              <a:alpha val="4901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b="1">
                <a:solidFill>
                  <a:schemeClr val="tx2"/>
                </a:solidFill>
                <a:latin typeface="Times New Roman" panose="02020603050405020304" pitchFamily="18" charset="0"/>
              </a:rPr>
              <a:t>◆ 史料四</a:t>
            </a:r>
            <a:endParaRPr lang="zh-CN" altLang="en-US" b="1">
              <a:solidFill>
                <a:schemeClr val="tx2"/>
              </a:solidFill>
              <a:latin typeface="Times New Roman" panose="02020603050405020304" pitchFamily="18" charset="0"/>
            </a:endParaRPr>
          </a:p>
        </p:txBody>
      </p:sp>
      <p:sp>
        <p:nvSpPr>
          <p:cNvPr id="34826" name="文本框 235524"/>
          <p:cNvSpPr txBox="1">
            <a:spLocks noChangeArrowheads="1"/>
          </p:cNvSpPr>
          <p:nvPr/>
        </p:nvSpPr>
        <p:spPr bwMode="auto">
          <a:xfrm>
            <a:off x="1849439" y="47626"/>
            <a:ext cx="8916987" cy="64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3600" b="1">
                <a:latin typeface="Verdana" panose="020B0604030504040204" pitchFamily="34" charset="0"/>
                <a:ea typeface="黑体" panose="02010609060101010101" charset="-122"/>
              </a:rPr>
              <a:t>四、她的新生</a:t>
            </a:r>
            <a:r>
              <a:rPr lang="en-US" altLang="zh-CN" sz="3600" b="1">
                <a:latin typeface="Verdana" panose="020B0604030504040204" pitchFamily="34" charset="0"/>
                <a:ea typeface="黑体" panose="02010609060101010101" charset="-122"/>
              </a:rPr>
              <a:t>—</a:t>
            </a:r>
            <a:r>
              <a:rPr lang="zh-CN" altLang="en-US" sz="3600" b="1">
                <a:latin typeface="Verdana" panose="020B0604030504040204" pitchFamily="34" charset="0"/>
                <a:ea typeface="黑体" panose="02010609060101010101" charset="-122"/>
              </a:rPr>
              <a:t>新文化运动的意义</a:t>
            </a:r>
            <a:endParaRPr lang="zh-CN" altLang="en-US" sz="3600" b="1">
              <a:latin typeface="Verdana" panose="020B0604030504040204" pitchFamily="34" charset="0"/>
              <a:ea typeface="黑体" panose="02010609060101010101"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nodeType="clickEffect">
                                  <p:stCondLst>
                                    <p:cond delay="0"/>
                                  </p:stCondLst>
                                  <p:childTnLst>
                                    <p:set>
                                      <p:cBhvr>
                                        <p:cTn id="6" dur="1" fill="hold">
                                          <p:stCondLst>
                                            <p:cond delay="0"/>
                                          </p:stCondLst>
                                        </p:cTn>
                                        <p:tgtEl>
                                          <p:spTgt spid="195596"/>
                                        </p:tgtEl>
                                        <p:attrNameLst>
                                          <p:attrName>style.visibility</p:attrName>
                                        </p:attrNameLst>
                                      </p:cBhvr>
                                      <p:to>
                                        <p:strVal val="visible"/>
                                      </p:to>
                                    </p:set>
                                    <p:animEffect transition="in" filter="slide(fromLeft)">
                                      <p:cBhvr>
                                        <p:cTn id="7" dur="500"/>
                                        <p:tgtEl>
                                          <p:spTgt spid="195596"/>
                                        </p:tgtEl>
                                      </p:cBhvr>
                                    </p:animEffect>
                                  </p:childTnLst>
                                </p:cTn>
                              </p:par>
                              <p:par>
                                <p:cTn id="8" presetID="12" presetClass="entr" presetSubtype="8" fill="hold" nodeType="withEffect">
                                  <p:stCondLst>
                                    <p:cond delay="0"/>
                                  </p:stCondLst>
                                  <p:childTnLst>
                                    <p:set>
                                      <p:cBhvr>
                                        <p:cTn id="9" dur="1" fill="hold">
                                          <p:stCondLst>
                                            <p:cond delay="0"/>
                                          </p:stCondLst>
                                        </p:cTn>
                                        <p:tgtEl>
                                          <p:spTgt spid="195593"/>
                                        </p:tgtEl>
                                        <p:attrNameLst>
                                          <p:attrName>style.visibility</p:attrName>
                                        </p:attrNameLst>
                                      </p:cBhvr>
                                      <p:to>
                                        <p:strVal val="visible"/>
                                      </p:to>
                                    </p:set>
                                    <p:animEffect transition="in" filter="slide(fromLeft)">
                                      <p:cBhvr>
                                        <p:cTn id="10" dur="500"/>
                                        <p:tgtEl>
                                          <p:spTgt spid="1955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866" name="图片 237569" descr="捕获"/>
          <p:cNvPicPr>
            <a:picLocks noChangeAspect="1" noChangeArrowheads="1"/>
          </p:cNvPicPr>
          <p:nvPr/>
        </p:nvPicPr>
        <p:blipFill>
          <a:blip r:embed="rId1">
            <a:extLst>
              <a:ext uri="{28A0092B-C50C-407E-A947-70E740481C1C}">
                <a14:useLocalDpi xmlns:a14="http://schemas.microsoft.com/office/drawing/2010/main" val="0"/>
              </a:ext>
            </a:extLst>
          </a:blip>
          <a:srcRect b="18011"/>
          <a:stretch>
            <a:fillRect/>
          </a:stretch>
        </p:blipFill>
        <p:spPr bwMode="auto">
          <a:xfrm>
            <a:off x="1524000" y="1412875"/>
            <a:ext cx="9144000" cy="446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67" name="Text Box 3"/>
          <p:cNvSpPr txBox="1">
            <a:spLocks noChangeArrowheads="1"/>
          </p:cNvSpPr>
          <p:nvPr/>
        </p:nvSpPr>
        <p:spPr bwMode="auto">
          <a:xfrm>
            <a:off x="2711450" y="1341438"/>
            <a:ext cx="7005638"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b="1">
              <a:ea typeface="隶书" pitchFamily="49" charset="-122"/>
            </a:endParaRPr>
          </a:p>
          <a:p>
            <a:pPr eaLnBrk="1" hangingPunct="1">
              <a:spcBef>
                <a:spcPct val="0"/>
              </a:spcBef>
            </a:pPr>
            <a:endParaRPr lang="zh-CN" altLang="en-US" b="1">
              <a:ea typeface="隶书" pitchFamily="49" charset="-122"/>
            </a:endParaRPr>
          </a:p>
        </p:txBody>
      </p:sp>
      <p:pic>
        <p:nvPicPr>
          <p:cNvPr id="36868" name="图片 237571" descr="12131922_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
            <a:ext cx="1619250" cy="1412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69" name="矩形 237573"/>
          <p:cNvSpPr>
            <a:spLocks noChangeArrowheads="1"/>
          </p:cNvSpPr>
          <p:nvPr/>
        </p:nvSpPr>
        <p:spPr bwMode="auto">
          <a:xfrm>
            <a:off x="3216275" y="2492376"/>
            <a:ext cx="4967288"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800" b="1">
                <a:solidFill>
                  <a:srgbClr val="0033CC"/>
                </a:solidFill>
                <a:latin typeface="Arial" panose="020B0604020202020204" pitchFamily="34" charset="0"/>
                <a:ea typeface="微软雅黑" panose="020B0503020204020204" charset="-122"/>
              </a:rPr>
              <a:t>是一次伟大的思想解放运动；</a:t>
            </a:r>
            <a:endParaRPr lang="zh-CN" altLang="en-US" sz="2800" b="1">
              <a:solidFill>
                <a:srgbClr val="0033CC"/>
              </a:solidFill>
              <a:latin typeface="Arial" panose="020B0604020202020204" pitchFamily="34" charset="0"/>
              <a:ea typeface="微软雅黑" panose="020B0503020204020204" charset="-122"/>
            </a:endParaRPr>
          </a:p>
        </p:txBody>
      </p:sp>
      <p:pic>
        <p:nvPicPr>
          <p:cNvPr id="36870" name="图片 237574" descr="34bOOOPICf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4288" y="3573463"/>
            <a:ext cx="1504950" cy="2089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71" name="矩形 237575"/>
          <p:cNvSpPr>
            <a:spLocks noChangeArrowheads="1"/>
          </p:cNvSpPr>
          <p:nvPr/>
        </p:nvSpPr>
        <p:spPr bwMode="auto">
          <a:xfrm>
            <a:off x="2135188" y="3341688"/>
            <a:ext cx="612140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800" b="1">
                <a:solidFill>
                  <a:srgbClr val="0033CC"/>
                </a:solidFill>
                <a:latin typeface="Arial" panose="020B0604020202020204" pitchFamily="34" charset="0"/>
                <a:ea typeface="微软雅黑" panose="020B0503020204020204" charset="-122"/>
              </a:rPr>
              <a:t>动摇了封建正统思想的统治地位；</a:t>
            </a:r>
            <a:endParaRPr lang="zh-CN" altLang="en-US" sz="2800" b="1">
              <a:solidFill>
                <a:srgbClr val="0033CC"/>
              </a:solidFill>
              <a:latin typeface="Arial" panose="020B0604020202020204" pitchFamily="34" charset="0"/>
              <a:ea typeface="微软雅黑" panose="020B0503020204020204" charset="-122"/>
            </a:endParaRPr>
          </a:p>
        </p:txBody>
      </p:sp>
      <p:sp>
        <p:nvSpPr>
          <p:cNvPr id="36872" name="矩形 237576"/>
          <p:cNvSpPr>
            <a:spLocks noChangeArrowheads="1"/>
          </p:cNvSpPr>
          <p:nvPr/>
        </p:nvSpPr>
        <p:spPr bwMode="auto">
          <a:xfrm>
            <a:off x="2135188" y="4221163"/>
            <a:ext cx="720090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800" b="1">
                <a:solidFill>
                  <a:srgbClr val="0033CC"/>
                </a:solidFill>
                <a:latin typeface="Arial" panose="020B0604020202020204" pitchFamily="34" charset="0"/>
                <a:ea typeface="微软雅黑" panose="020B0503020204020204" charset="-122"/>
              </a:rPr>
              <a:t>促进马克思主义的传播和五四运动的到来；</a:t>
            </a:r>
            <a:endParaRPr lang="zh-CN" altLang="en-US" sz="2800" b="1">
              <a:solidFill>
                <a:srgbClr val="0033CC"/>
              </a:solidFill>
              <a:latin typeface="Arial" panose="020B0604020202020204" pitchFamily="34" charset="0"/>
              <a:ea typeface="微软雅黑" panose="020B0503020204020204" charset="-122"/>
            </a:endParaRPr>
          </a:p>
        </p:txBody>
      </p:sp>
      <p:sp>
        <p:nvSpPr>
          <p:cNvPr id="237578" name="矩形 237577"/>
          <p:cNvSpPr>
            <a:spLocks noChangeArrowheads="1"/>
          </p:cNvSpPr>
          <p:nvPr/>
        </p:nvSpPr>
        <p:spPr bwMode="auto">
          <a:xfrm>
            <a:off x="2136776" y="5084763"/>
            <a:ext cx="6264275"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800" b="1">
                <a:solidFill>
                  <a:srgbClr val="0033CC"/>
                </a:solidFill>
                <a:latin typeface="Arial" panose="020B0604020202020204" pitchFamily="34" charset="0"/>
                <a:ea typeface="微软雅黑" panose="020B0503020204020204" charset="-122"/>
              </a:rPr>
              <a:t>是一场文化转型运动。</a:t>
            </a:r>
            <a:endParaRPr lang="zh-CN" altLang="en-US" sz="2800" b="1">
              <a:solidFill>
                <a:srgbClr val="0033CC"/>
              </a:solidFill>
              <a:latin typeface="Arial" panose="020B0604020202020204" pitchFamily="34" charset="0"/>
              <a:ea typeface="微软雅黑" panose="020B0503020204020204" charset="-122"/>
            </a:endParaRPr>
          </a:p>
        </p:txBody>
      </p:sp>
      <p:sp>
        <p:nvSpPr>
          <p:cNvPr id="36874" name="文本框 235524"/>
          <p:cNvSpPr txBox="1">
            <a:spLocks noChangeArrowheads="1"/>
          </p:cNvSpPr>
          <p:nvPr/>
        </p:nvSpPr>
        <p:spPr bwMode="auto">
          <a:xfrm>
            <a:off x="3143251" y="530226"/>
            <a:ext cx="8918575" cy="64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3600" b="1">
                <a:latin typeface="Verdana" panose="020B0604030504040204" pitchFamily="34" charset="0"/>
                <a:ea typeface="黑体" panose="02010609060101010101" charset="-122"/>
              </a:rPr>
              <a:t>四、她的新生</a:t>
            </a:r>
            <a:r>
              <a:rPr lang="en-US" altLang="zh-CN" sz="3600" b="1">
                <a:latin typeface="Verdana" panose="020B0604030504040204" pitchFamily="34" charset="0"/>
                <a:ea typeface="黑体" panose="02010609060101010101" charset="-122"/>
              </a:rPr>
              <a:t>—</a:t>
            </a:r>
            <a:r>
              <a:rPr lang="zh-CN" altLang="en-US" sz="3600" b="1">
                <a:latin typeface="Verdana" panose="020B0604030504040204" pitchFamily="34" charset="0"/>
                <a:ea typeface="黑体" panose="02010609060101010101" charset="-122"/>
              </a:rPr>
              <a:t>新文化运动的意义</a:t>
            </a:r>
            <a:endParaRPr lang="zh-CN" altLang="en-US" sz="3600" b="1">
              <a:latin typeface="Verdana" panose="020B0604030504040204" pitchFamily="34" charset="0"/>
              <a:ea typeface="黑体" panose="02010609060101010101"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ntr" presetSubtype="0" fill="hold" grpId="0" nodeType="clickEffect">
                                  <p:stCondLst>
                                    <p:cond delay="0"/>
                                  </p:stCondLst>
                                  <p:iterate type="lt">
                                    <p:tmPct val="50000"/>
                                  </p:iterate>
                                  <p:childTnLst>
                                    <p:set>
                                      <p:cBhvr>
                                        <p:cTn id="6" dur="1" fill="hold">
                                          <p:stCondLst>
                                            <p:cond delay="0"/>
                                          </p:stCondLst>
                                        </p:cTn>
                                        <p:tgtEl>
                                          <p:spTgt spid="237578"/>
                                        </p:tgtEl>
                                        <p:attrNameLst>
                                          <p:attrName>style.visibility</p:attrName>
                                        </p:attrNameLst>
                                      </p:cBhvr>
                                      <p:to>
                                        <p:strVal val="visible"/>
                                      </p:to>
                                    </p:set>
                                    <p:anim calcmode="discrete" valueType="clr">
                                      <p:cBhvr override="childStyle">
                                        <p:cTn id="7" dur="80"/>
                                        <p:tgtEl>
                                          <p:spTgt spid="237578"/>
                                        </p:tgtEl>
                                        <p:attrNameLst>
                                          <p:attrName>style.color</p:attrName>
                                        </p:attrNameLst>
                                      </p:cBhvr>
                                      <p:tavLst>
                                        <p:tav tm="0">
                                          <p:val>
                                            <p:clrVal>
                                              <a:schemeClr val="accent2"/>
                                            </p:clrVal>
                                          </p:val>
                                        </p:tav>
                                        <p:tav tm="50000">
                                          <p:val>
                                            <p:clrVal>
                                              <a:schemeClr val="hlink"/>
                                            </p:clrVal>
                                          </p:val>
                                        </p:tav>
                                      </p:tavLst>
                                    </p:anim>
                                    <p:anim calcmode="discrete" valueType="clr">
                                      <p:cBhvr>
                                        <p:cTn id="8" dur="80"/>
                                        <p:tgtEl>
                                          <p:spTgt spid="237578"/>
                                        </p:tgtEl>
                                        <p:attrNameLst>
                                          <p:attrName>fillcolor</p:attrName>
                                        </p:attrNameLst>
                                      </p:cBhvr>
                                      <p:tavLst>
                                        <p:tav tm="0">
                                          <p:val>
                                            <p:clrVal>
                                              <a:schemeClr val="accent2"/>
                                            </p:clrVal>
                                          </p:val>
                                        </p:tav>
                                        <p:tav tm="50000">
                                          <p:val>
                                            <p:clrVal>
                                              <a:schemeClr val="hlink"/>
                                            </p:clrVal>
                                          </p:val>
                                        </p:tav>
                                      </p:tavLst>
                                    </p:anim>
                                    <p:set>
                                      <p:cBhvr>
                                        <p:cTn id="9" dur="80"/>
                                        <p:tgtEl>
                                          <p:spTgt spid="237578"/>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7578"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0" y="231140"/>
            <a:ext cx="12192000" cy="662749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9" name="Freeform 5"/>
          <p:cNvSpPr>
            <a:spLocks noChangeArrowheads="1"/>
          </p:cNvSpPr>
          <p:nvPr/>
        </p:nvSpPr>
        <p:spPr bwMode="auto">
          <a:xfrm>
            <a:off x="3398837" y="1746397"/>
            <a:ext cx="2570163" cy="4159250"/>
          </a:xfrm>
          <a:custGeom>
            <a:avLst/>
            <a:gdLst/>
            <a:ahLst/>
            <a:cxnLst>
              <a:cxn ang="0">
                <a:pos x="125" y="0"/>
              </a:cxn>
              <a:cxn ang="0">
                <a:pos x="3023" y="0"/>
              </a:cxn>
              <a:cxn ang="0">
                <a:pos x="3148" y="125"/>
              </a:cxn>
              <a:cxn ang="0">
                <a:pos x="3148" y="4880"/>
              </a:cxn>
              <a:cxn ang="0">
                <a:pos x="3023" y="5005"/>
              </a:cxn>
              <a:cxn ang="0">
                <a:pos x="125" y="5005"/>
              </a:cxn>
              <a:cxn ang="0">
                <a:pos x="0" y="4880"/>
              </a:cxn>
              <a:cxn ang="0">
                <a:pos x="0" y="125"/>
              </a:cxn>
              <a:cxn ang="0">
                <a:pos x="125" y="0"/>
              </a:cxn>
            </a:cxnLst>
            <a:rect l="0" t="0" r="r" b="b"/>
            <a:pathLst>
              <a:path w="3148" h="5005">
                <a:moveTo>
                  <a:pt x="125" y="0"/>
                </a:moveTo>
                <a:lnTo>
                  <a:pt x="3023" y="0"/>
                </a:lnTo>
                <a:cubicBezTo>
                  <a:pt x="3092" y="0"/>
                  <a:pt x="3148" y="56"/>
                  <a:pt x="3148" y="125"/>
                </a:cubicBezTo>
                <a:lnTo>
                  <a:pt x="3148" y="4880"/>
                </a:lnTo>
                <a:cubicBezTo>
                  <a:pt x="3148" y="4949"/>
                  <a:pt x="3092" y="5005"/>
                  <a:pt x="3023" y="5005"/>
                </a:cubicBezTo>
                <a:lnTo>
                  <a:pt x="125" y="5005"/>
                </a:lnTo>
                <a:cubicBezTo>
                  <a:pt x="56" y="5005"/>
                  <a:pt x="0" y="4949"/>
                  <a:pt x="0" y="4880"/>
                </a:cubicBezTo>
                <a:lnTo>
                  <a:pt x="0" y="125"/>
                </a:lnTo>
                <a:cubicBezTo>
                  <a:pt x="0" y="56"/>
                  <a:pt x="56" y="0"/>
                  <a:pt x="125" y="0"/>
                </a:cubicBezTo>
                <a:close/>
              </a:path>
            </a:pathLst>
          </a:custGeom>
          <a:solidFill>
            <a:srgbClr val="00B050"/>
          </a:solidFill>
          <a:ln w="10">
            <a:solidFill>
              <a:srgbClr val="939598"/>
            </a:solid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31750" name="Freeform 6"/>
          <p:cNvSpPr>
            <a:spLocks noChangeArrowheads="1"/>
          </p:cNvSpPr>
          <p:nvPr/>
        </p:nvSpPr>
        <p:spPr bwMode="auto">
          <a:xfrm>
            <a:off x="557213" y="1724746"/>
            <a:ext cx="2573337" cy="4159250"/>
          </a:xfrm>
          <a:custGeom>
            <a:avLst/>
            <a:gdLst/>
            <a:ahLst/>
            <a:cxnLst>
              <a:cxn ang="0">
                <a:pos x="125" y="0"/>
              </a:cxn>
              <a:cxn ang="0">
                <a:pos x="3024" y="0"/>
              </a:cxn>
              <a:cxn ang="0">
                <a:pos x="3149" y="125"/>
              </a:cxn>
              <a:cxn ang="0">
                <a:pos x="3149" y="4880"/>
              </a:cxn>
              <a:cxn ang="0">
                <a:pos x="3024" y="5005"/>
              </a:cxn>
              <a:cxn ang="0">
                <a:pos x="125" y="5005"/>
              </a:cxn>
              <a:cxn ang="0">
                <a:pos x="0" y="4880"/>
              </a:cxn>
              <a:cxn ang="0">
                <a:pos x="0" y="125"/>
              </a:cxn>
              <a:cxn ang="0">
                <a:pos x="125" y="0"/>
              </a:cxn>
            </a:cxnLst>
            <a:rect l="0" t="0" r="r" b="b"/>
            <a:pathLst>
              <a:path w="3149" h="5005">
                <a:moveTo>
                  <a:pt x="125" y="0"/>
                </a:moveTo>
                <a:lnTo>
                  <a:pt x="3024" y="0"/>
                </a:lnTo>
                <a:cubicBezTo>
                  <a:pt x="3092" y="0"/>
                  <a:pt x="3149" y="56"/>
                  <a:pt x="3149" y="125"/>
                </a:cubicBezTo>
                <a:lnTo>
                  <a:pt x="3149" y="4880"/>
                </a:lnTo>
                <a:cubicBezTo>
                  <a:pt x="3149" y="4949"/>
                  <a:pt x="3092" y="5005"/>
                  <a:pt x="3024" y="5005"/>
                </a:cubicBezTo>
                <a:lnTo>
                  <a:pt x="125" y="5005"/>
                </a:lnTo>
                <a:cubicBezTo>
                  <a:pt x="56" y="5005"/>
                  <a:pt x="0" y="4949"/>
                  <a:pt x="0" y="4880"/>
                </a:cubicBezTo>
                <a:lnTo>
                  <a:pt x="0" y="125"/>
                </a:lnTo>
                <a:cubicBezTo>
                  <a:pt x="0" y="56"/>
                  <a:pt x="56" y="0"/>
                  <a:pt x="125" y="0"/>
                </a:cubicBezTo>
                <a:close/>
              </a:path>
            </a:pathLst>
          </a:custGeom>
          <a:solidFill>
            <a:schemeClr val="accent1"/>
          </a:solidFill>
          <a:ln w="10">
            <a:solidFill>
              <a:srgbClr val="C9C9C9"/>
            </a:solid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31751" name="Freeform 7"/>
          <p:cNvSpPr>
            <a:spLocks noChangeArrowheads="1"/>
          </p:cNvSpPr>
          <p:nvPr/>
        </p:nvSpPr>
        <p:spPr bwMode="auto">
          <a:xfrm>
            <a:off x="9110133" y="1687245"/>
            <a:ext cx="2571750" cy="4159250"/>
          </a:xfrm>
          <a:custGeom>
            <a:avLst/>
            <a:gdLst/>
            <a:ahLst/>
            <a:cxnLst>
              <a:cxn ang="0">
                <a:pos x="125" y="0"/>
              </a:cxn>
              <a:cxn ang="0">
                <a:pos x="3023" y="0"/>
              </a:cxn>
              <a:cxn ang="0">
                <a:pos x="3148" y="125"/>
              </a:cxn>
              <a:cxn ang="0">
                <a:pos x="3148" y="4880"/>
              </a:cxn>
              <a:cxn ang="0">
                <a:pos x="3023" y="5005"/>
              </a:cxn>
              <a:cxn ang="0">
                <a:pos x="125" y="5005"/>
              </a:cxn>
              <a:cxn ang="0">
                <a:pos x="0" y="4880"/>
              </a:cxn>
              <a:cxn ang="0">
                <a:pos x="0" y="125"/>
              </a:cxn>
              <a:cxn ang="0">
                <a:pos x="125" y="0"/>
              </a:cxn>
            </a:cxnLst>
            <a:rect l="0" t="0" r="r" b="b"/>
            <a:pathLst>
              <a:path w="3148" h="5005">
                <a:moveTo>
                  <a:pt x="125" y="0"/>
                </a:moveTo>
                <a:lnTo>
                  <a:pt x="3023" y="0"/>
                </a:lnTo>
                <a:cubicBezTo>
                  <a:pt x="3092" y="0"/>
                  <a:pt x="3148" y="56"/>
                  <a:pt x="3148" y="125"/>
                </a:cubicBezTo>
                <a:lnTo>
                  <a:pt x="3148" y="4880"/>
                </a:lnTo>
                <a:cubicBezTo>
                  <a:pt x="3148" y="4949"/>
                  <a:pt x="3092" y="5005"/>
                  <a:pt x="3023" y="5005"/>
                </a:cubicBezTo>
                <a:lnTo>
                  <a:pt x="125" y="5005"/>
                </a:lnTo>
                <a:cubicBezTo>
                  <a:pt x="56" y="5005"/>
                  <a:pt x="0" y="4949"/>
                  <a:pt x="0" y="4880"/>
                </a:cubicBezTo>
                <a:lnTo>
                  <a:pt x="0" y="125"/>
                </a:lnTo>
                <a:cubicBezTo>
                  <a:pt x="0" y="56"/>
                  <a:pt x="56" y="0"/>
                  <a:pt x="125" y="0"/>
                </a:cubicBezTo>
                <a:close/>
              </a:path>
            </a:pathLst>
          </a:custGeom>
          <a:solidFill>
            <a:srgbClr val="7030A0"/>
          </a:solidFill>
          <a:ln w="10">
            <a:solidFill>
              <a:srgbClr val="939598"/>
            </a:solid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31752" name="Freeform 8"/>
          <p:cNvSpPr>
            <a:spLocks noChangeArrowheads="1"/>
          </p:cNvSpPr>
          <p:nvPr/>
        </p:nvSpPr>
        <p:spPr bwMode="auto">
          <a:xfrm>
            <a:off x="6198511" y="1691482"/>
            <a:ext cx="2568575" cy="4159250"/>
          </a:xfrm>
          <a:custGeom>
            <a:avLst/>
            <a:gdLst/>
            <a:ahLst/>
            <a:cxnLst>
              <a:cxn ang="0">
                <a:pos x="125" y="0"/>
              </a:cxn>
              <a:cxn ang="0">
                <a:pos x="3023" y="0"/>
              </a:cxn>
              <a:cxn ang="0">
                <a:pos x="3148" y="125"/>
              </a:cxn>
              <a:cxn ang="0">
                <a:pos x="3148" y="4880"/>
              </a:cxn>
              <a:cxn ang="0">
                <a:pos x="3023" y="5005"/>
              </a:cxn>
              <a:cxn ang="0">
                <a:pos x="125" y="5005"/>
              </a:cxn>
              <a:cxn ang="0">
                <a:pos x="0" y="4880"/>
              </a:cxn>
              <a:cxn ang="0">
                <a:pos x="0" y="125"/>
              </a:cxn>
              <a:cxn ang="0">
                <a:pos x="125" y="0"/>
              </a:cxn>
            </a:cxnLst>
            <a:rect l="0" t="0" r="r" b="b"/>
            <a:pathLst>
              <a:path w="3148" h="5005">
                <a:moveTo>
                  <a:pt x="125" y="0"/>
                </a:moveTo>
                <a:lnTo>
                  <a:pt x="3023" y="0"/>
                </a:lnTo>
                <a:cubicBezTo>
                  <a:pt x="3092" y="0"/>
                  <a:pt x="3148" y="56"/>
                  <a:pt x="3148" y="125"/>
                </a:cubicBezTo>
                <a:lnTo>
                  <a:pt x="3148" y="4880"/>
                </a:lnTo>
                <a:cubicBezTo>
                  <a:pt x="3148" y="4949"/>
                  <a:pt x="3092" y="5005"/>
                  <a:pt x="3023" y="5005"/>
                </a:cubicBezTo>
                <a:lnTo>
                  <a:pt x="125" y="5005"/>
                </a:lnTo>
                <a:cubicBezTo>
                  <a:pt x="56" y="5005"/>
                  <a:pt x="0" y="4949"/>
                  <a:pt x="0" y="4880"/>
                </a:cubicBezTo>
                <a:lnTo>
                  <a:pt x="0" y="125"/>
                </a:lnTo>
                <a:cubicBezTo>
                  <a:pt x="0" y="56"/>
                  <a:pt x="56" y="0"/>
                  <a:pt x="125" y="0"/>
                </a:cubicBezTo>
                <a:close/>
              </a:path>
            </a:pathLst>
          </a:custGeom>
          <a:solidFill>
            <a:srgbClr val="FF0000"/>
          </a:solidFill>
          <a:ln w="10">
            <a:solidFill>
              <a:srgbClr val="939598"/>
            </a:solid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grpSp>
        <p:nvGrpSpPr>
          <p:cNvPr id="2" name="组合 8"/>
          <p:cNvGrpSpPr/>
          <p:nvPr/>
        </p:nvGrpSpPr>
        <p:grpSpPr bwMode="auto">
          <a:xfrm>
            <a:off x="2959100" y="2949575"/>
            <a:ext cx="631825" cy="638175"/>
            <a:chOff x="0" y="0"/>
            <a:chExt cx="631825" cy="636588"/>
          </a:xfrm>
        </p:grpSpPr>
        <p:sp>
          <p:nvSpPr>
            <p:cNvPr id="50182" name="Oval 9"/>
            <p:cNvSpPr>
              <a:spLocks noChangeArrowheads="1"/>
            </p:cNvSpPr>
            <p:nvPr/>
          </p:nvSpPr>
          <p:spPr bwMode="auto">
            <a:xfrm>
              <a:off x="0" y="0"/>
              <a:ext cx="631825" cy="636588"/>
            </a:xfrm>
            <a:prstGeom prst="ellipse">
              <a:avLst/>
            </a:prstGeom>
            <a:solidFill>
              <a:schemeClr val="accent1"/>
            </a:solidFill>
            <a:ln w="9525">
              <a:no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50183" name="Freeform 10"/>
            <p:cNvSpPr>
              <a:spLocks noChangeArrowheads="1"/>
            </p:cNvSpPr>
            <p:nvPr/>
          </p:nvSpPr>
          <p:spPr bwMode="auto">
            <a:xfrm>
              <a:off x="336550" y="142875"/>
              <a:ext cx="206375" cy="342900"/>
            </a:xfrm>
            <a:custGeom>
              <a:avLst/>
              <a:gdLst/>
              <a:ahLst/>
              <a:cxnLst>
                <a:cxn ang="0">
                  <a:pos x="216" y="252"/>
                </a:cxn>
                <a:cxn ang="0">
                  <a:pos x="136" y="321"/>
                </a:cxn>
                <a:cxn ang="0">
                  <a:pos x="58" y="388"/>
                </a:cxn>
                <a:cxn ang="0">
                  <a:pos x="0" y="350"/>
                </a:cxn>
                <a:cxn ang="0">
                  <a:pos x="34" y="321"/>
                </a:cxn>
                <a:cxn ang="0">
                  <a:pos x="115" y="252"/>
                </a:cxn>
                <a:cxn ang="0">
                  <a:pos x="112" y="154"/>
                </a:cxn>
                <a:cxn ang="0">
                  <a:pos x="34" y="88"/>
                </a:cxn>
                <a:cxn ang="0">
                  <a:pos x="0" y="58"/>
                </a:cxn>
                <a:cxn ang="0">
                  <a:pos x="55" y="19"/>
                </a:cxn>
                <a:cxn ang="0">
                  <a:pos x="136" y="88"/>
                </a:cxn>
                <a:cxn ang="0">
                  <a:pos x="213" y="154"/>
                </a:cxn>
                <a:cxn ang="0">
                  <a:pos x="216" y="252"/>
                </a:cxn>
              </a:cxnLst>
              <a:rect l="0" t="0" r="r" b="b"/>
              <a:pathLst>
                <a:path w="252" h="418">
                  <a:moveTo>
                    <a:pt x="216" y="252"/>
                  </a:moveTo>
                  <a:lnTo>
                    <a:pt x="136" y="321"/>
                  </a:lnTo>
                  <a:cubicBezTo>
                    <a:pt x="110" y="343"/>
                    <a:pt x="84" y="365"/>
                    <a:pt x="58" y="388"/>
                  </a:cubicBezTo>
                  <a:cubicBezTo>
                    <a:pt x="21" y="418"/>
                    <a:pt x="5" y="397"/>
                    <a:pt x="0" y="350"/>
                  </a:cubicBezTo>
                  <a:lnTo>
                    <a:pt x="34" y="321"/>
                  </a:lnTo>
                  <a:lnTo>
                    <a:pt x="115" y="252"/>
                  </a:lnTo>
                  <a:cubicBezTo>
                    <a:pt x="143" y="221"/>
                    <a:pt x="150" y="189"/>
                    <a:pt x="112" y="154"/>
                  </a:cubicBezTo>
                  <a:cubicBezTo>
                    <a:pt x="86" y="132"/>
                    <a:pt x="60" y="110"/>
                    <a:pt x="34" y="88"/>
                  </a:cubicBezTo>
                  <a:lnTo>
                    <a:pt x="0" y="58"/>
                  </a:lnTo>
                  <a:cubicBezTo>
                    <a:pt x="4" y="4"/>
                    <a:pt x="25" y="0"/>
                    <a:pt x="55" y="19"/>
                  </a:cubicBezTo>
                  <a:lnTo>
                    <a:pt x="136" y="88"/>
                  </a:lnTo>
                  <a:cubicBezTo>
                    <a:pt x="162" y="110"/>
                    <a:pt x="188" y="132"/>
                    <a:pt x="213" y="154"/>
                  </a:cubicBezTo>
                  <a:cubicBezTo>
                    <a:pt x="252" y="189"/>
                    <a:pt x="244" y="221"/>
                    <a:pt x="216" y="252"/>
                  </a:cubicBezTo>
                  <a:close/>
                </a:path>
              </a:pathLst>
            </a:custGeom>
            <a:solidFill>
              <a:srgbClr val="FFFFFF"/>
            </a:solidFill>
            <a:ln w="9525">
              <a:no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50184" name="Freeform 11"/>
            <p:cNvSpPr>
              <a:spLocks noChangeArrowheads="1"/>
            </p:cNvSpPr>
            <p:nvPr/>
          </p:nvSpPr>
          <p:spPr bwMode="auto">
            <a:xfrm>
              <a:off x="141287" y="142875"/>
              <a:ext cx="206375" cy="342900"/>
            </a:xfrm>
            <a:custGeom>
              <a:avLst/>
              <a:gdLst/>
              <a:ahLst/>
              <a:cxnLst>
                <a:cxn ang="0">
                  <a:pos x="217" y="252"/>
                </a:cxn>
                <a:cxn ang="0">
                  <a:pos x="136" y="321"/>
                </a:cxn>
                <a:cxn ang="0">
                  <a:pos x="59" y="388"/>
                </a:cxn>
                <a:cxn ang="0">
                  <a:pos x="0" y="350"/>
                </a:cxn>
                <a:cxn ang="0">
                  <a:pos x="35" y="321"/>
                </a:cxn>
                <a:cxn ang="0">
                  <a:pos x="115" y="252"/>
                </a:cxn>
                <a:cxn ang="0">
                  <a:pos x="112" y="154"/>
                </a:cxn>
                <a:cxn ang="0">
                  <a:pos x="35" y="88"/>
                </a:cxn>
                <a:cxn ang="0">
                  <a:pos x="0" y="58"/>
                </a:cxn>
                <a:cxn ang="0">
                  <a:pos x="56" y="19"/>
                </a:cxn>
                <a:cxn ang="0">
                  <a:pos x="136" y="88"/>
                </a:cxn>
                <a:cxn ang="0">
                  <a:pos x="214" y="154"/>
                </a:cxn>
                <a:cxn ang="0">
                  <a:pos x="217" y="252"/>
                </a:cxn>
              </a:cxnLst>
              <a:rect l="0" t="0" r="r" b="b"/>
              <a:pathLst>
                <a:path w="252" h="418">
                  <a:moveTo>
                    <a:pt x="217" y="252"/>
                  </a:moveTo>
                  <a:lnTo>
                    <a:pt x="136" y="321"/>
                  </a:lnTo>
                  <a:cubicBezTo>
                    <a:pt x="110" y="343"/>
                    <a:pt x="84" y="365"/>
                    <a:pt x="59" y="388"/>
                  </a:cubicBezTo>
                  <a:cubicBezTo>
                    <a:pt x="21" y="418"/>
                    <a:pt x="6" y="397"/>
                    <a:pt x="0" y="350"/>
                  </a:cubicBezTo>
                  <a:lnTo>
                    <a:pt x="35" y="321"/>
                  </a:lnTo>
                  <a:lnTo>
                    <a:pt x="115" y="252"/>
                  </a:lnTo>
                  <a:cubicBezTo>
                    <a:pt x="143" y="221"/>
                    <a:pt x="150" y="189"/>
                    <a:pt x="112" y="154"/>
                  </a:cubicBezTo>
                  <a:cubicBezTo>
                    <a:pt x="86" y="132"/>
                    <a:pt x="60" y="110"/>
                    <a:pt x="35" y="88"/>
                  </a:cubicBezTo>
                  <a:lnTo>
                    <a:pt x="0" y="58"/>
                  </a:lnTo>
                  <a:cubicBezTo>
                    <a:pt x="4" y="4"/>
                    <a:pt x="26" y="0"/>
                    <a:pt x="56" y="19"/>
                  </a:cubicBezTo>
                  <a:lnTo>
                    <a:pt x="136" y="88"/>
                  </a:lnTo>
                  <a:cubicBezTo>
                    <a:pt x="162" y="110"/>
                    <a:pt x="188" y="132"/>
                    <a:pt x="214" y="154"/>
                  </a:cubicBezTo>
                  <a:cubicBezTo>
                    <a:pt x="252" y="189"/>
                    <a:pt x="245" y="221"/>
                    <a:pt x="217" y="252"/>
                  </a:cubicBezTo>
                  <a:close/>
                </a:path>
              </a:pathLst>
            </a:custGeom>
            <a:solidFill>
              <a:srgbClr val="FFFFFF"/>
            </a:solidFill>
            <a:ln w="9525">
              <a:no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grpSp>
      <p:grpSp>
        <p:nvGrpSpPr>
          <p:cNvPr id="3" name="组合 12"/>
          <p:cNvGrpSpPr/>
          <p:nvPr/>
        </p:nvGrpSpPr>
        <p:grpSpPr bwMode="auto">
          <a:xfrm>
            <a:off x="5783263" y="2949575"/>
            <a:ext cx="633412" cy="638175"/>
            <a:chOff x="0" y="0"/>
            <a:chExt cx="633413" cy="636588"/>
          </a:xfrm>
        </p:grpSpPr>
        <p:sp>
          <p:nvSpPr>
            <p:cNvPr id="50186" name="Oval 12"/>
            <p:cNvSpPr>
              <a:spLocks noChangeArrowheads="1"/>
            </p:cNvSpPr>
            <p:nvPr/>
          </p:nvSpPr>
          <p:spPr bwMode="auto">
            <a:xfrm>
              <a:off x="0" y="0"/>
              <a:ext cx="633413" cy="636588"/>
            </a:xfrm>
            <a:prstGeom prst="ellipse">
              <a:avLst/>
            </a:prstGeom>
            <a:solidFill>
              <a:schemeClr val="accent1"/>
            </a:solidFill>
            <a:ln w="9525">
              <a:no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50187" name="Freeform 13"/>
            <p:cNvSpPr>
              <a:spLocks noChangeArrowheads="1"/>
            </p:cNvSpPr>
            <p:nvPr/>
          </p:nvSpPr>
          <p:spPr bwMode="auto">
            <a:xfrm>
              <a:off x="338138" y="142875"/>
              <a:ext cx="206375" cy="342900"/>
            </a:xfrm>
            <a:custGeom>
              <a:avLst/>
              <a:gdLst/>
              <a:ahLst/>
              <a:cxnLst>
                <a:cxn ang="0">
                  <a:pos x="217" y="252"/>
                </a:cxn>
                <a:cxn ang="0">
                  <a:pos x="136" y="321"/>
                </a:cxn>
                <a:cxn ang="0">
                  <a:pos x="59" y="388"/>
                </a:cxn>
                <a:cxn ang="0">
                  <a:pos x="0" y="350"/>
                </a:cxn>
                <a:cxn ang="0">
                  <a:pos x="35" y="321"/>
                </a:cxn>
                <a:cxn ang="0">
                  <a:pos x="115" y="252"/>
                </a:cxn>
                <a:cxn ang="0">
                  <a:pos x="112" y="154"/>
                </a:cxn>
                <a:cxn ang="0">
                  <a:pos x="35" y="88"/>
                </a:cxn>
                <a:cxn ang="0">
                  <a:pos x="0" y="58"/>
                </a:cxn>
                <a:cxn ang="0">
                  <a:pos x="56" y="19"/>
                </a:cxn>
                <a:cxn ang="0">
                  <a:pos x="136" y="88"/>
                </a:cxn>
                <a:cxn ang="0">
                  <a:pos x="214" y="154"/>
                </a:cxn>
                <a:cxn ang="0">
                  <a:pos x="217" y="252"/>
                </a:cxn>
              </a:cxnLst>
              <a:rect l="0" t="0" r="r" b="b"/>
              <a:pathLst>
                <a:path w="252" h="418">
                  <a:moveTo>
                    <a:pt x="217" y="252"/>
                  </a:moveTo>
                  <a:lnTo>
                    <a:pt x="136" y="321"/>
                  </a:lnTo>
                  <a:cubicBezTo>
                    <a:pt x="110" y="343"/>
                    <a:pt x="84" y="365"/>
                    <a:pt x="59" y="388"/>
                  </a:cubicBezTo>
                  <a:cubicBezTo>
                    <a:pt x="21" y="418"/>
                    <a:pt x="6" y="397"/>
                    <a:pt x="0" y="350"/>
                  </a:cubicBezTo>
                  <a:lnTo>
                    <a:pt x="35" y="321"/>
                  </a:lnTo>
                  <a:lnTo>
                    <a:pt x="115" y="252"/>
                  </a:lnTo>
                  <a:cubicBezTo>
                    <a:pt x="143" y="221"/>
                    <a:pt x="150" y="189"/>
                    <a:pt x="112" y="154"/>
                  </a:cubicBezTo>
                  <a:cubicBezTo>
                    <a:pt x="86" y="132"/>
                    <a:pt x="60" y="110"/>
                    <a:pt x="35" y="88"/>
                  </a:cubicBezTo>
                  <a:lnTo>
                    <a:pt x="0" y="58"/>
                  </a:lnTo>
                  <a:cubicBezTo>
                    <a:pt x="4" y="4"/>
                    <a:pt x="26" y="0"/>
                    <a:pt x="56" y="19"/>
                  </a:cubicBezTo>
                  <a:lnTo>
                    <a:pt x="136" y="88"/>
                  </a:lnTo>
                  <a:cubicBezTo>
                    <a:pt x="162" y="110"/>
                    <a:pt x="188" y="132"/>
                    <a:pt x="214" y="154"/>
                  </a:cubicBezTo>
                  <a:cubicBezTo>
                    <a:pt x="252" y="189"/>
                    <a:pt x="245" y="221"/>
                    <a:pt x="217" y="252"/>
                  </a:cubicBezTo>
                  <a:close/>
                </a:path>
              </a:pathLst>
            </a:custGeom>
            <a:solidFill>
              <a:srgbClr val="FFFFFF"/>
            </a:solidFill>
            <a:ln w="9525">
              <a:no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50188" name="Freeform 14"/>
            <p:cNvSpPr>
              <a:spLocks noChangeArrowheads="1"/>
            </p:cNvSpPr>
            <p:nvPr/>
          </p:nvSpPr>
          <p:spPr bwMode="auto">
            <a:xfrm>
              <a:off x="142875" y="142875"/>
              <a:ext cx="206375" cy="342900"/>
            </a:xfrm>
            <a:custGeom>
              <a:avLst/>
              <a:gdLst/>
              <a:ahLst/>
              <a:cxnLst>
                <a:cxn ang="0">
                  <a:pos x="217" y="252"/>
                </a:cxn>
                <a:cxn ang="0">
                  <a:pos x="136" y="321"/>
                </a:cxn>
                <a:cxn ang="0">
                  <a:pos x="59" y="388"/>
                </a:cxn>
                <a:cxn ang="0">
                  <a:pos x="1" y="350"/>
                </a:cxn>
                <a:cxn ang="0">
                  <a:pos x="35" y="321"/>
                </a:cxn>
                <a:cxn ang="0">
                  <a:pos x="115" y="252"/>
                </a:cxn>
                <a:cxn ang="0">
                  <a:pos x="112" y="154"/>
                </a:cxn>
                <a:cxn ang="0">
                  <a:pos x="35" y="88"/>
                </a:cxn>
                <a:cxn ang="0">
                  <a:pos x="0" y="58"/>
                </a:cxn>
                <a:cxn ang="0">
                  <a:pos x="56" y="19"/>
                </a:cxn>
                <a:cxn ang="0">
                  <a:pos x="136" y="88"/>
                </a:cxn>
                <a:cxn ang="0">
                  <a:pos x="214" y="154"/>
                </a:cxn>
                <a:cxn ang="0">
                  <a:pos x="217" y="252"/>
                </a:cxn>
              </a:cxnLst>
              <a:rect l="0" t="0" r="r" b="b"/>
              <a:pathLst>
                <a:path w="252" h="418">
                  <a:moveTo>
                    <a:pt x="217" y="252"/>
                  </a:moveTo>
                  <a:lnTo>
                    <a:pt x="136" y="321"/>
                  </a:lnTo>
                  <a:cubicBezTo>
                    <a:pt x="111" y="343"/>
                    <a:pt x="85" y="365"/>
                    <a:pt x="59" y="388"/>
                  </a:cubicBezTo>
                  <a:cubicBezTo>
                    <a:pt x="22" y="418"/>
                    <a:pt x="6" y="397"/>
                    <a:pt x="1" y="350"/>
                  </a:cubicBezTo>
                  <a:lnTo>
                    <a:pt x="35" y="321"/>
                  </a:lnTo>
                  <a:lnTo>
                    <a:pt x="115" y="252"/>
                  </a:lnTo>
                  <a:cubicBezTo>
                    <a:pt x="143" y="221"/>
                    <a:pt x="151" y="189"/>
                    <a:pt x="112" y="154"/>
                  </a:cubicBezTo>
                  <a:cubicBezTo>
                    <a:pt x="86" y="132"/>
                    <a:pt x="61" y="110"/>
                    <a:pt x="35" y="88"/>
                  </a:cubicBezTo>
                  <a:lnTo>
                    <a:pt x="0" y="58"/>
                  </a:lnTo>
                  <a:cubicBezTo>
                    <a:pt x="4" y="4"/>
                    <a:pt x="26" y="0"/>
                    <a:pt x="56" y="19"/>
                  </a:cubicBezTo>
                  <a:lnTo>
                    <a:pt x="136" y="88"/>
                  </a:lnTo>
                  <a:cubicBezTo>
                    <a:pt x="162" y="110"/>
                    <a:pt x="188" y="132"/>
                    <a:pt x="214" y="154"/>
                  </a:cubicBezTo>
                  <a:cubicBezTo>
                    <a:pt x="252" y="189"/>
                    <a:pt x="245" y="221"/>
                    <a:pt x="217" y="252"/>
                  </a:cubicBezTo>
                  <a:close/>
                </a:path>
              </a:pathLst>
            </a:custGeom>
            <a:solidFill>
              <a:srgbClr val="FFFFFF"/>
            </a:solidFill>
            <a:ln w="9525">
              <a:no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grpSp>
      <p:grpSp>
        <p:nvGrpSpPr>
          <p:cNvPr id="4" name="组合 16"/>
          <p:cNvGrpSpPr/>
          <p:nvPr/>
        </p:nvGrpSpPr>
        <p:grpSpPr bwMode="auto">
          <a:xfrm>
            <a:off x="8642350" y="2949575"/>
            <a:ext cx="633413" cy="638175"/>
            <a:chOff x="0" y="0"/>
            <a:chExt cx="633413" cy="636588"/>
          </a:xfrm>
        </p:grpSpPr>
        <p:sp>
          <p:nvSpPr>
            <p:cNvPr id="50190" name="Oval 15"/>
            <p:cNvSpPr>
              <a:spLocks noChangeArrowheads="1"/>
            </p:cNvSpPr>
            <p:nvPr/>
          </p:nvSpPr>
          <p:spPr bwMode="auto">
            <a:xfrm>
              <a:off x="0" y="0"/>
              <a:ext cx="633413" cy="636588"/>
            </a:xfrm>
            <a:prstGeom prst="ellipse">
              <a:avLst/>
            </a:prstGeom>
            <a:solidFill>
              <a:schemeClr val="accent1"/>
            </a:solidFill>
            <a:ln w="9525">
              <a:no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50191" name="Freeform 16"/>
            <p:cNvSpPr>
              <a:spLocks noChangeArrowheads="1"/>
            </p:cNvSpPr>
            <p:nvPr/>
          </p:nvSpPr>
          <p:spPr bwMode="auto">
            <a:xfrm>
              <a:off x="338138" y="142875"/>
              <a:ext cx="206375" cy="342900"/>
            </a:xfrm>
            <a:custGeom>
              <a:avLst/>
              <a:gdLst/>
              <a:ahLst/>
              <a:cxnLst>
                <a:cxn ang="0">
                  <a:pos x="217" y="252"/>
                </a:cxn>
                <a:cxn ang="0">
                  <a:pos x="136" y="321"/>
                </a:cxn>
                <a:cxn ang="0">
                  <a:pos x="59" y="388"/>
                </a:cxn>
                <a:cxn ang="0">
                  <a:pos x="0" y="350"/>
                </a:cxn>
                <a:cxn ang="0">
                  <a:pos x="34" y="321"/>
                </a:cxn>
                <a:cxn ang="0">
                  <a:pos x="115" y="252"/>
                </a:cxn>
                <a:cxn ang="0">
                  <a:pos x="112" y="154"/>
                </a:cxn>
                <a:cxn ang="0">
                  <a:pos x="34" y="88"/>
                </a:cxn>
                <a:cxn ang="0">
                  <a:pos x="0" y="58"/>
                </a:cxn>
                <a:cxn ang="0">
                  <a:pos x="56" y="19"/>
                </a:cxn>
                <a:cxn ang="0">
                  <a:pos x="136" y="88"/>
                </a:cxn>
                <a:cxn ang="0">
                  <a:pos x="213" y="154"/>
                </a:cxn>
                <a:cxn ang="0">
                  <a:pos x="217" y="252"/>
                </a:cxn>
              </a:cxnLst>
              <a:rect l="0" t="0" r="r" b="b"/>
              <a:pathLst>
                <a:path w="252" h="418">
                  <a:moveTo>
                    <a:pt x="217" y="252"/>
                  </a:moveTo>
                  <a:lnTo>
                    <a:pt x="136" y="321"/>
                  </a:lnTo>
                  <a:cubicBezTo>
                    <a:pt x="110" y="343"/>
                    <a:pt x="84" y="365"/>
                    <a:pt x="59" y="388"/>
                  </a:cubicBezTo>
                  <a:cubicBezTo>
                    <a:pt x="21" y="418"/>
                    <a:pt x="6" y="397"/>
                    <a:pt x="0" y="350"/>
                  </a:cubicBezTo>
                  <a:lnTo>
                    <a:pt x="34" y="321"/>
                  </a:lnTo>
                  <a:lnTo>
                    <a:pt x="115" y="252"/>
                  </a:lnTo>
                  <a:cubicBezTo>
                    <a:pt x="143" y="221"/>
                    <a:pt x="150" y="189"/>
                    <a:pt x="112" y="154"/>
                  </a:cubicBezTo>
                  <a:cubicBezTo>
                    <a:pt x="86" y="132"/>
                    <a:pt x="60" y="110"/>
                    <a:pt x="34" y="88"/>
                  </a:cubicBezTo>
                  <a:lnTo>
                    <a:pt x="0" y="58"/>
                  </a:lnTo>
                  <a:cubicBezTo>
                    <a:pt x="4" y="4"/>
                    <a:pt x="25" y="0"/>
                    <a:pt x="56" y="19"/>
                  </a:cubicBezTo>
                  <a:lnTo>
                    <a:pt x="136" y="88"/>
                  </a:lnTo>
                  <a:cubicBezTo>
                    <a:pt x="162" y="110"/>
                    <a:pt x="188" y="132"/>
                    <a:pt x="213" y="154"/>
                  </a:cubicBezTo>
                  <a:cubicBezTo>
                    <a:pt x="252" y="189"/>
                    <a:pt x="245" y="221"/>
                    <a:pt x="217" y="252"/>
                  </a:cubicBezTo>
                  <a:close/>
                </a:path>
              </a:pathLst>
            </a:custGeom>
            <a:solidFill>
              <a:srgbClr val="FFFFFF"/>
            </a:solidFill>
            <a:ln w="9525">
              <a:no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50192" name="Freeform 17"/>
            <p:cNvSpPr>
              <a:spLocks noChangeArrowheads="1"/>
            </p:cNvSpPr>
            <p:nvPr/>
          </p:nvSpPr>
          <p:spPr bwMode="auto">
            <a:xfrm>
              <a:off x="142875" y="142875"/>
              <a:ext cx="206375" cy="342900"/>
            </a:xfrm>
            <a:custGeom>
              <a:avLst/>
              <a:gdLst/>
              <a:ahLst/>
              <a:cxnLst>
                <a:cxn ang="0">
                  <a:pos x="217" y="252"/>
                </a:cxn>
                <a:cxn ang="0">
                  <a:pos x="136" y="321"/>
                </a:cxn>
                <a:cxn ang="0">
                  <a:pos x="59" y="388"/>
                </a:cxn>
                <a:cxn ang="0">
                  <a:pos x="1" y="350"/>
                </a:cxn>
                <a:cxn ang="0">
                  <a:pos x="35" y="321"/>
                </a:cxn>
                <a:cxn ang="0">
                  <a:pos x="115" y="252"/>
                </a:cxn>
                <a:cxn ang="0">
                  <a:pos x="112" y="154"/>
                </a:cxn>
                <a:cxn ang="0">
                  <a:pos x="35" y="88"/>
                </a:cxn>
                <a:cxn ang="0">
                  <a:pos x="0" y="58"/>
                </a:cxn>
                <a:cxn ang="0">
                  <a:pos x="56" y="19"/>
                </a:cxn>
                <a:cxn ang="0">
                  <a:pos x="136" y="88"/>
                </a:cxn>
                <a:cxn ang="0">
                  <a:pos x="214" y="154"/>
                </a:cxn>
                <a:cxn ang="0">
                  <a:pos x="217" y="252"/>
                </a:cxn>
              </a:cxnLst>
              <a:rect l="0" t="0" r="r" b="b"/>
              <a:pathLst>
                <a:path w="252" h="418">
                  <a:moveTo>
                    <a:pt x="217" y="252"/>
                  </a:moveTo>
                  <a:lnTo>
                    <a:pt x="136" y="321"/>
                  </a:lnTo>
                  <a:cubicBezTo>
                    <a:pt x="110" y="343"/>
                    <a:pt x="85" y="365"/>
                    <a:pt x="59" y="388"/>
                  </a:cubicBezTo>
                  <a:cubicBezTo>
                    <a:pt x="21" y="418"/>
                    <a:pt x="6" y="397"/>
                    <a:pt x="1" y="350"/>
                  </a:cubicBezTo>
                  <a:lnTo>
                    <a:pt x="35" y="321"/>
                  </a:lnTo>
                  <a:lnTo>
                    <a:pt x="115" y="252"/>
                  </a:lnTo>
                  <a:cubicBezTo>
                    <a:pt x="143" y="221"/>
                    <a:pt x="151" y="189"/>
                    <a:pt x="112" y="154"/>
                  </a:cubicBezTo>
                  <a:cubicBezTo>
                    <a:pt x="86" y="132"/>
                    <a:pt x="60" y="110"/>
                    <a:pt x="35" y="88"/>
                  </a:cubicBezTo>
                  <a:lnTo>
                    <a:pt x="0" y="58"/>
                  </a:lnTo>
                  <a:cubicBezTo>
                    <a:pt x="4" y="4"/>
                    <a:pt x="26" y="0"/>
                    <a:pt x="56" y="19"/>
                  </a:cubicBezTo>
                  <a:lnTo>
                    <a:pt x="136" y="88"/>
                  </a:lnTo>
                  <a:cubicBezTo>
                    <a:pt x="162" y="110"/>
                    <a:pt x="188" y="132"/>
                    <a:pt x="214" y="154"/>
                  </a:cubicBezTo>
                  <a:cubicBezTo>
                    <a:pt x="252" y="189"/>
                    <a:pt x="245" y="221"/>
                    <a:pt x="217" y="252"/>
                  </a:cubicBezTo>
                  <a:close/>
                </a:path>
              </a:pathLst>
            </a:custGeom>
            <a:solidFill>
              <a:srgbClr val="FFFFFF"/>
            </a:solidFill>
            <a:ln w="9525">
              <a:no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grpSp>
      <p:grpSp>
        <p:nvGrpSpPr>
          <p:cNvPr id="5" name="组合 20"/>
          <p:cNvGrpSpPr/>
          <p:nvPr/>
        </p:nvGrpSpPr>
        <p:grpSpPr bwMode="auto">
          <a:xfrm>
            <a:off x="1371600" y="1563688"/>
            <a:ext cx="930275" cy="938212"/>
            <a:chOff x="0" y="0"/>
            <a:chExt cx="930275" cy="938213"/>
          </a:xfrm>
        </p:grpSpPr>
        <p:sp>
          <p:nvSpPr>
            <p:cNvPr id="50194" name="Oval 18"/>
            <p:cNvSpPr>
              <a:spLocks noChangeArrowheads="1"/>
            </p:cNvSpPr>
            <p:nvPr/>
          </p:nvSpPr>
          <p:spPr bwMode="auto">
            <a:xfrm>
              <a:off x="0" y="0"/>
              <a:ext cx="930275" cy="938213"/>
            </a:xfrm>
            <a:prstGeom prst="ellipse">
              <a:avLst/>
            </a:prstGeom>
            <a:solidFill>
              <a:srgbClr val="FFFFFF"/>
            </a:solidFill>
            <a:ln w="9525">
              <a:no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50195" name="TextBox 22"/>
            <p:cNvSpPr txBox="1">
              <a:spLocks noChangeArrowheads="1"/>
            </p:cNvSpPr>
            <p:nvPr/>
          </p:nvSpPr>
          <p:spPr bwMode="auto">
            <a:xfrm>
              <a:off x="132353" y="176718"/>
              <a:ext cx="691215" cy="584775"/>
            </a:xfrm>
            <a:prstGeom prst="rect">
              <a:avLst/>
            </a:prstGeom>
            <a:noFill/>
            <a:ln w="9525">
              <a:noFill/>
              <a:miter lim="800000"/>
            </a:ln>
          </p:spPr>
          <p:txBody>
            <a:bodyPr wrap="none">
              <a:spAutoFit/>
            </a:bodyPr>
            <a:lstStyle/>
            <a:p>
              <a:pPr>
                <a:buFont typeface="Arial" panose="020B0604020202020204" pitchFamily="34" charset="0"/>
                <a:buNone/>
              </a:pPr>
              <a:r>
                <a:rPr lang="en-US" altLang="zh-CN" sz="3200" b="1">
                  <a:solidFill>
                    <a:srgbClr val="007DA7"/>
                  </a:solidFill>
                  <a:latin typeface="微软雅黑" panose="020B0503020204020204" charset="-122"/>
                </a:rPr>
                <a:t>01</a:t>
              </a:r>
              <a:endParaRPr lang="zh-CN" altLang="en-US" sz="3200" b="1">
                <a:solidFill>
                  <a:srgbClr val="007DA7"/>
                </a:solidFill>
                <a:latin typeface="微软雅黑" panose="020B0503020204020204" charset="-122"/>
              </a:endParaRPr>
            </a:p>
          </p:txBody>
        </p:sp>
      </p:grpSp>
      <p:sp>
        <p:nvSpPr>
          <p:cNvPr id="31768" name="矩形 23"/>
          <p:cNvSpPr>
            <a:spLocks noChangeArrowheads="1"/>
          </p:cNvSpPr>
          <p:nvPr/>
        </p:nvSpPr>
        <p:spPr bwMode="auto">
          <a:xfrm>
            <a:off x="744538" y="4787900"/>
            <a:ext cx="2198687"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b="1" noProof="1">
                <a:effectLst>
                  <a:outerShdw blurRad="38100" dist="38100" dir="2700000" algn="tl">
                    <a:srgbClr val="000000">
                      <a:alpha val="43137"/>
                    </a:srgbClr>
                  </a:outerShdw>
                </a:effectLst>
                <a:latin typeface="微软雅黑" panose="020B0503020204020204" charset="-122"/>
                <a:ea typeface="微软雅黑" panose="020B0503020204020204" charset="-122"/>
              </a:rPr>
              <a:t>北洋军阀</a:t>
            </a:r>
            <a:endParaRPr lang="zh-CN" altLang="en-US" sz="2800" b="1" noProof="1">
              <a:effectLst>
                <a:outerShdw blurRad="38100" dist="38100" dir="2700000" algn="tl">
                  <a:srgbClr val="000000">
                    <a:alpha val="43137"/>
                  </a:srgbClr>
                </a:outerShdw>
              </a:effectLst>
              <a:latin typeface="微软雅黑" panose="020B0503020204020204" charset="-122"/>
              <a:ea typeface="微软雅黑" panose="020B0503020204020204" charset="-122"/>
            </a:endParaRPr>
          </a:p>
        </p:txBody>
      </p:sp>
      <p:sp>
        <p:nvSpPr>
          <p:cNvPr id="31769" name="矩形 24"/>
          <p:cNvSpPr>
            <a:spLocks noChangeArrowheads="1"/>
          </p:cNvSpPr>
          <p:nvPr/>
        </p:nvSpPr>
        <p:spPr bwMode="auto">
          <a:xfrm>
            <a:off x="3632200" y="4787900"/>
            <a:ext cx="210026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b="1" noProof="1">
                <a:effectLst>
                  <a:outerShdw blurRad="38100" dist="38100" dir="2700000" algn="tl">
                    <a:srgbClr val="000000">
                      <a:alpha val="43137"/>
                    </a:srgbClr>
                  </a:outerShdw>
                </a:effectLst>
                <a:latin typeface="微软雅黑" panose="020B0503020204020204" charset="-122"/>
                <a:ea typeface="微软雅黑" panose="020B0503020204020204" charset="-122"/>
              </a:rPr>
              <a:t>传统文人</a:t>
            </a:r>
            <a:endParaRPr lang="zh-CN" altLang="en-US" sz="2800" b="1" noProof="1">
              <a:effectLst>
                <a:outerShdw blurRad="38100" dist="38100" dir="2700000" algn="tl">
                  <a:srgbClr val="000000">
                    <a:alpha val="43137"/>
                  </a:srgbClr>
                </a:outerShdw>
              </a:effectLst>
              <a:latin typeface="微软雅黑" panose="020B0503020204020204" charset="-122"/>
              <a:ea typeface="微软雅黑" panose="020B0503020204020204" charset="-122"/>
            </a:endParaRPr>
          </a:p>
        </p:txBody>
      </p:sp>
      <p:sp>
        <p:nvSpPr>
          <p:cNvPr id="31770" name="矩形 25"/>
          <p:cNvSpPr>
            <a:spLocks noChangeArrowheads="1"/>
          </p:cNvSpPr>
          <p:nvPr/>
        </p:nvSpPr>
        <p:spPr bwMode="auto">
          <a:xfrm>
            <a:off x="6465888" y="4784725"/>
            <a:ext cx="2117725"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b="1" noProof="1">
                <a:effectLst>
                  <a:outerShdw blurRad="38100" dist="38100" dir="2700000" algn="tl">
                    <a:srgbClr val="000000">
                      <a:alpha val="43137"/>
                    </a:srgbClr>
                  </a:outerShdw>
                </a:effectLst>
                <a:latin typeface="微软雅黑" panose="020B0503020204020204" charset="-122"/>
                <a:ea typeface="微软雅黑" panose="020B0503020204020204" charset="-122"/>
              </a:rPr>
              <a:t>青年学生</a:t>
            </a:r>
            <a:endParaRPr lang="zh-CN" altLang="en-US" sz="2800" b="1" noProof="1">
              <a:effectLst>
                <a:outerShdw blurRad="38100" dist="38100" dir="2700000" algn="tl">
                  <a:srgbClr val="000000">
                    <a:alpha val="43137"/>
                  </a:srgbClr>
                </a:outerShdw>
              </a:effectLst>
              <a:latin typeface="微软雅黑" panose="020B0503020204020204" charset="-122"/>
              <a:ea typeface="微软雅黑" panose="020B0503020204020204" charset="-122"/>
            </a:endParaRPr>
          </a:p>
        </p:txBody>
      </p:sp>
      <p:sp>
        <p:nvSpPr>
          <p:cNvPr id="31771" name="矩形 26"/>
          <p:cNvSpPr>
            <a:spLocks noChangeArrowheads="1"/>
          </p:cNvSpPr>
          <p:nvPr/>
        </p:nvSpPr>
        <p:spPr bwMode="auto">
          <a:xfrm>
            <a:off x="9312275" y="4767263"/>
            <a:ext cx="2154238"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b="1" noProof="1">
                <a:effectLst>
                  <a:outerShdw blurRad="38100" dist="38100" dir="2700000" algn="tl">
                    <a:srgbClr val="000000">
                      <a:alpha val="43137"/>
                    </a:srgbClr>
                  </a:outerShdw>
                </a:effectLst>
                <a:latin typeface="微软雅黑" panose="020B0503020204020204" charset="-122"/>
                <a:ea typeface="微软雅黑" panose="020B0503020204020204" charset="-122"/>
              </a:rPr>
              <a:t>工农大众</a:t>
            </a:r>
            <a:endParaRPr lang="zh-CN" altLang="en-US" sz="2800" b="1" noProof="1">
              <a:effectLst>
                <a:outerShdw blurRad="38100" dist="38100" dir="2700000" algn="tl">
                  <a:srgbClr val="000000">
                    <a:alpha val="43137"/>
                  </a:srgbClr>
                </a:outerShdw>
              </a:effectLst>
              <a:latin typeface="微软雅黑" panose="020B0503020204020204" charset="-122"/>
              <a:ea typeface="微软雅黑" panose="020B0503020204020204" charset="-122"/>
            </a:endParaRPr>
          </a:p>
        </p:txBody>
      </p:sp>
      <p:grpSp>
        <p:nvGrpSpPr>
          <p:cNvPr id="6" name="组合 27"/>
          <p:cNvGrpSpPr/>
          <p:nvPr/>
        </p:nvGrpSpPr>
        <p:grpSpPr bwMode="auto">
          <a:xfrm>
            <a:off x="4225394" y="1590813"/>
            <a:ext cx="930275" cy="938212"/>
            <a:chOff x="0" y="0"/>
            <a:chExt cx="930275" cy="938213"/>
          </a:xfrm>
        </p:grpSpPr>
        <p:sp>
          <p:nvSpPr>
            <p:cNvPr id="50201" name="Oval 19"/>
            <p:cNvSpPr>
              <a:spLocks noChangeArrowheads="1"/>
            </p:cNvSpPr>
            <p:nvPr/>
          </p:nvSpPr>
          <p:spPr bwMode="auto">
            <a:xfrm>
              <a:off x="0" y="0"/>
              <a:ext cx="930275" cy="938213"/>
            </a:xfrm>
            <a:prstGeom prst="ellipse">
              <a:avLst/>
            </a:prstGeom>
            <a:solidFill>
              <a:srgbClr val="FFFFFF"/>
            </a:solidFill>
            <a:ln w="9525">
              <a:no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50202" name="TextBox 29"/>
            <p:cNvSpPr txBox="1">
              <a:spLocks noChangeArrowheads="1"/>
            </p:cNvSpPr>
            <p:nvPr/>
          </p:nvSpPr>
          <p:spPr bwMode="auto">
            <a:xfrm>
              <a:off x="124700" y="176718"/>
              <a:ext cx="691215" cy="584775"/>
            </a:xfrm>
            <a:prstGeom prst="rect">
              <a:avLst/>
            </a:prstGeom>
            <a:noFill/>
            <a:ln w="9525">
              <a:noFill/>
              <a:miter lim="800000"/>
            </a:ln>
          </p:spPr>
          <p:txBody>
            <a:bodyPr wrap="none">
              <a:spAutoFit/>
            </a:bodyPr>
            <a:lstStyle/>
            <a:p>
              <a:pPr>
                <a:buFont typeface="Arial" panose="020B0604020202020204" pitchFamily="34" charset="0"/>
                <a:buNone/>
              </a:pPr>
              <a:r>
                <a:rPr lang="en-US" altLang="zh-CN" sz="3200" b="1">
                  <a:solidFill>
                    <a:srgbClr val="007DA7"/>
                  </a:solidFill>
                  <a:latin typeface="微软雅黑" panose="020B0503020204020204" charset="-122"/>
                </a:rPr>
                <a:t>02</a:t>
              </a:r>
              <a:endParaRPr lang="zh-CN" altLang="en-US" sz="3200" b="1">
                <a:solidFill>
                  <a:srgbClr val="007DA7"/>
                </a:solidFill>
                <a:latin typeface="微软雅黑" panose="020B0503020204020204" charset="-122"/>
              </a:endParaRPr>
            </a:p>
          </p:txBody>
        </p:sp>
      </p:grpSp>
      <p:grpSp>
        <p:nvGrpSpPr>
          <p:cNvPr id="7" name="组合 30"/>
          <p:cNvGrpSpPr/>
          <p:nvPr/>
        </p:nvGrpSpPr>
        <p:grpSpPr bwMode="auto">
          <a:xfrm>
            <a:off x="7061200" y="1563688"/>
            <a:ext cx="930275" cy="938212"/>
            <a:chOff x="0" y="0"/>
            <a:chExt cx="931863" cy="938213"/>
          </a:xfrm>
        </p:grpSpPr>
        <p:sp>
          <p:nvSpPr>
            <p:cNvPr id="50204" name="Oval 20"/>
            <p:cNvSpPr>
              <a:spLocks noChangeArrowheads="1"/>
            </p:cNvSpPr>
            <p:nvPr/>
          </p:nvSpPr>
          <p:spPr bwMode="auto">
            <a:xfrm>
              <a:off x="0" y="0"/>
              <a:ext cx="931863" cy="938213"/>
            </a:xfrm>
            <a:prstGeom prst="ellipse">
              <a:avLst/>
            </a:prstGeom>
            <a:solidFill>
              <a:srgbClr val="FFFFFF"/>
            </a:solidFill>
            <a:ln w="9525">
              <a:no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50205" name="TextBox 32"/>
            <p:cNvSpPr txBox="1">
              <a:spLocks noChangeArrowheads="1"/>
            </p:cNvSpPr>
            <p:nvPr/>
          </p:nvSpPr>
          <p:spPr bwMode="auto">
            <a:xfrm>
              <a:off x="118633" y="176718"/>
              <a:ext cx="691215" cy="584775"/>
            </a:xfrm>
            <a:prstGeom prst="rect">
              <a:avLst/>
            </a:prstGeom>
            <a:noFill/>
            <a:ln w="9525">
              <a:noFill/>
              <a:miter lim="800000"/>
            </a:ln>
          </p:spPr>
          <p:txBody>
            <a:bodyPr wrap="none">
              <a:spAutoFit/>
            </a:bodyPr>
            <a:lstStyle/>
            <a:p>
              <a:pPr>
                <a:buFont typeface="Arial" panose="020B0604020202020204" pitchFamily="34" charset="0"/>
                <a:buNone/>
              </a:pPr>
              <a:r>
                <a:rPr lang="en-US" altLang="zh-CN" sz="3200" b="1">
                  <a:solidFill>
                    <a:srgbClr val="007DA7"/>
                  </a:solidFill>
                  <a:latin typeface="微软雅黑" panose="020B0503020204020204" charset="-122"/>
                </a:rPr>
                <a:t>03</a:t>
              </a:r>
              <a:endParaRPr lang="zh-CN" altLang="en-US" sz="3200" b="1">
                <a:solidFill>
                  <a:srgbClr val="007DA7"/>
                </a:solidFill>
                <a:latin typeface="微软雅黑" panose="020B0503020204020204" charset="-122"/>
              </a:endParaRPr>
            </a:p>
          </p:txBody>
        </p:sp>
      </p:grpSp>
      <p:grpSp>
        <p:nvGrpSpPr>
          <p:cNvPr id="8" name="组合 33"/>
          <p:cNvGrpSpPr/>
          <p:nvPr/>
        </p:nvGrpSpPr>
        <p:grpSpPr bwMode="auto">
          <a:xfrm>
            <a:off x="9906000" y="1563688"/>
            <a:ext cx="931863" cy="938212"/>
            <a:chOff x="0" y="0"/>
            <a:chExt cx="931863" cy="938213"/>
          </a:xfrm>
        </p:grpSpPr>
        <p:sp>
          <p:nvSpPr>
            <p:cNvPr id="50207" name="Oval 21"/>
            <p:cNvSpPr>
              <a:spLocks noChangeArrowheads="1"/>
            </p:cNvSpPr>
            <p:nvPr/>
          </p:nvSpPr>
          <p:spPr bwMode="auto">
            <a:xfrm>
              <a:off x="0" y="0"/>
              <a:ext cx="931863" cy="938213"/>
            </a:xfrm>
            <a:prstGeom prst="ellipse">
              <a:avLst/>
            </a:prstGeom>
            <a:solidFill>
              <a:srgbClr val="FFFFFF"/>
            </a:solidFill>
            <a:ln w="9525">
              <a:no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50208" name="TextBox 35"/>
            <p:cNvSpPr txBox="1">
              <a:spLocks noChangeArrowheads="1"/>
            </p:cNvSpPr>
            <p:nvPr/>
          </p:nvSpPr>
          <p:spPr bwMode="auto">
            <a:xfrm>
              <a:off x="138276" y="176718"/>
              <a:ext cx="691215" cy="584775"/>
            </a:xfrm>
            <a:prstGeom prst="rect">
              <a:avLst/>
            </a:prstGeom>
            <a:noFill/>
            <a:ln w="9525">
              <a:noFill/>
              <a:miter lim="800000"/>
            </a:ln>
          </p:spPr>
          <p:txBody>
            <a:bodyPr wrap="none">
              <a:spAutoFit/>
            </a:bodyPr>
            <a:lstStyle/>
            <a:p>
              <a:pPr>
                <a:buFont typeface="Arial" panose="020B0604020202020204" pitchFamily="34" charset="0"/>
                <a:buNone/>
              </a:pPr>
              <a:r>
                <a:rPr lang="en-US" altLang="zh-CN" sz="3200" b="1">
                  <a:solidFill>
                    <a:srgbClr val="007DA7"/>
                  </a:solidFill>
                  <a:latin typeface="微软雅黑" panose="020B0503020204020204" charset="-122"/>
                </a:rPr>
                <a:t>04</a:t>
              </a:r>
              <a:endParaRPr lang="zh-CN" altLang="en-US" sz="3200" b="1">
                <a:solidFill>
                  <a:srgbClr val="007DA7"/>
                </a:solidFill>
                <a:latin typeface="微软雅黑" panose="020B0503020204020204" charset="-122"/>
              </a:endParaRPr>
            </a:p>
          </p:txBody>
        </p:sp>
      </p:grpSp>
      <p:pic>
        <p:nvPicPr>
          <p:cNvPr id="50209" name="图片 3"/>
          <p:cNvPicPr>
            <a:picLocks noChangeAspect="1" noChangeArrowheads="1"/>
          </p:cNvPicPr>
          <p:nvPr/>
        </p:nvPicPr>
        <p:blipFill>
          <a:blip r:embed="rId1" cstate="print"/>
          <a:srcRect/>
          <a:stretch>
            <a:fillRect/>
          </a:stretch>
        </p:blipFill>
        <p:spPr bwMode="auto">
          <a:xfrm>
            <a:off x="6537325" y="2730500"/>
            <a:ext cx="1993900" cy="1873250"/>
          </a:xfrm>
          <a:prstGeom prst="rect">
            <a:avLst/>
          </a:prstGeom>
          <a:noFill/>
          <a:ln w="9525">
            <a:noFill/>
            <a:miter lim="800000"/>
            <a:headEnd/>
            <a:tailEnd/>
          </a:ln>
        </p:spPr>
      </p:pic>
      <p:pic>
        <p:nvPicPr>
          <p:cNvPr id="50210" name="图片 4"/>
          <p:cNvPicPr>
            <a:picLocks noChangeAspect="1" noChangeArrowheads="1"/>
          </p:cNvPicPr>
          <p:nvPr/>
        </p:nvPicPr>
        <p:blipFill>
          <a:blip r:embed="rId2" cstate="print"/>
          <a:srcRect/>
          <a:stretch>
            <a:fillRect/>
          </a:stretch>
        </p:blipFill>
        <p:spPr bwMode="auto">
          <a:xfrm>
            <a:off x="3924300" y="2636838"/>
            <a:ext cx="1319213" cy="2032000"/>
          </a:xfrm>
          <a:prstGeom prst="rect">
            <a:avLst/>
          </a:prstGeom>
          <a:noFill/>
          <a:ln w="9525">
            <a:noFill/>
            <a:miter lim="800000"/>
            <a:headEnd/>
            <a:tailEnd/>
          </a:ln>
        </p:spPr>
      </p:pic>
      <p:pic>
        <p:nvPicPr>
          <p:cNvPr id="50211" name="图片 6"/>
          <p:cNvPicPr>
            <a:picLocks noChangeAspect="1" noChangeArrowheads="1"/>
          </p:cNvPicPr>
          <p:nvPr/>
        </p:nvPicPr>
        <p:blipFill>
          <a:blip r:embed="rId3" cstate="print"/>
          <a:srcRect/>
          <a:stretch>
            <a:fillRect/>
          </a:stretch>
        </p:blipFill>
        <p:spPr bwMode="auto">
          <a:xfrm>
            <a:off x="9683750" y="2771775"/>
            <a:ext cx="1558925" cy="1831975"/>
          </a:xfrm>
          <a:prstGeom prst="rect">
            <a:avLst/>
          </a:prstGeom>
          <a:noFill/>
          <a:ln w="9525">
            <a:noFill/>
            <a:miter lim="800000"/>
            <a:headEnd/>
            <a:tailEnd/>
          </a:ln>
        </p:spPr>
      </p:pic>
      <p:sp>
        <p:nvSpPr>
          <p:cNvPr id="50214" name="TextBox 38"/>
          <p:cNvSpPr txBox="1">
            <a:spLocks noChangeArrowheads="1"/>
          </p:cNvSpPr>
          <p:nvPr/>
        </p:nvSpPr>
        <p:spPr bwMode="auto">
          <a:xfrm>
            <a:off x="770140" y="518911"/>
            <a:ext cx="1107442" cy="462266"/>
          </a:xfrm>
          <a:prstGeom prst="rect">
            <a:avLst/>
          </a:prstGeom>
          <a:noFill/>
          <a:ln w="9525">
            <a:noFill/>
            <a:miter lim="800000"/>
          </a:ln>
        </p:spPr>
        <p:txBody>
          <a:bodyPr wrap="none">
            <a:spAutoFit/>
          </a:bodyPr>
          <a:lstStyle/>
          <a:p>
            <a:pPr>
              <a:buFont typeface="Arial" panose="020B0604020202020204" pitchFamily="34" charset="0"/>
              <a:buNone/>
            </a:pPr>
            <a:r>
              <a:rPr lang="zh-CN" altLang="en-US" sz="2400" b="1" dirty="0">
                <a:solidFill>
                  <a:srgbClr val="FFFFFF"/>
                </a:solidFill>
                <a:latin typeface="微软雅黑" panose="020B0503020204020204" charset="-122"/>
              </a:rPr>
              <a:t>影响篇</a:t>
            </a:r>
            <a:endParaRPr lang="zh-CN" altLang="en-US" sz="2400" b="1" dirty="0">
              <a:solidFill>
                <a:srgbClr val="FFFFFF"/>
              </a:solidFill>
              <a:latin typeface="微软雅黑" panose="020B0503020204020204" charset="-122"/>
            </a:endParaRPr>
          </a:p>
        </p:txBody>
      </p:sp>
      <p:pic>
        <p:nvPicPr>
          <p:cNvPr id="50216" name="图片 1"/>
          <p:cNvPicPr>
            <a:picLocks noChangeAspect="1" noChangeArrowheads="1"/>
          </p:cNvPicPr>
          <p:nvPr/>
        </p:nvPicPr>
        <p:blipFill>
          <a:blip r:embed="rId4" cstate="print"/>
          <a:srcRect/>
          <a:stretch>
            <a:fillRect/>
          </a:stretch>
        </p:blipFill>
        <p:spPr bwMode="auto">
          <a:xfrm>
            <a:off x="1200150" y="2636838"/>
            <a:ext cx="1035050" cy="2100262"/>
          </a:xfrm>
          <a:prstGeom prst="rect">
            <a:avLst/>
          </a:prstGeom>
          <a:noFill/>
          <a:ln w="9525">
            <a:noFill/>
            <a:miter lim="800000"/>
            <a:headEnd/>
            <a:tailEnd/>
          </a:ln>
        </p:spPr>
      </p:pic>
      <p:sp>
        <p:nvSpPr>
          <p:cNvPr id="44" name="Freeform 10"/>
          <p:cNvSpPr>
            <a:spLocks noChangeArrowheads="1"/>
          </p:cNvSpPr>
          <p:nvPr/>
        </p:nvSpPr>
        <p:spPr bwMode="auto">
          <a:xfrm>
            <a:off x="2570163" y="5810250"/>
            <a:ext cx="7343775" cy="744538"/>
          </a:xfrm>
          <a:custGeom>
            <a:avLst/>
            <a:gdLst/>
            <a:ahLst/>
            <a:cxnLst>
              <a:cxn ang="0">
                <a:pos x="0" y="815"/>
              </a:cxn>
              <a:cxn ang="0">
                <a:pos x="9758" y="622"/>
              </a:cxn>
              <a:cxn ang="0">
                <a:pos x="9116" y="0"/>
              </a:cxn>
              <a:cxn ang="0">
                <a:pos x="215" y="301"/>
              </a:cxn>
              <a:cxn ang="0">
                <a:pos x="0" y="815"/>
              </a:cxn>
            </a:cxnLst>
            <a:rect l="0" t="0" r="r" b="b"/>
            <a:pathLst>
              <a:path w="9758" h="815">
                <a:moveTo>
                  <a:pt x="0" y="815"/>
                </a:moveTo>
                <a:lnTo>
                  <a:pt x="9758" y="622"/>
                </a:lnTo>
                <a:lnTo>
                  <a:pt x="9116" y="0"/>
                </a:lnTo>
                <a:lnTo>
                  <a:pt x="215" y="301"/>
                </a:lnTo>
                <a:lnTo>
                  <a:pt x="0" y="815"/>
                </a:lnTo>
                <a:close/>
              </a:path>
            </a:pathLst>
          </a:custGeom>
          <a:solidFill>
            <a:srgbClr val="A9A9A9"/>
          </a:solidFill>
          <a:ln w="9525">
            <a:no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45" name="Freeform 11"/>
          <p:cNvSpPr>
            <a:spLocks noChangeArrowheads="1"/>
          </p:cNvSpPr>
          <p:nvPr/>
        </p:nvSpPr>
        <p:spPr bwMode="auto">
          <a:xfrm>
            <a:off x="2643188" y="5891213"/>
            <a:ext cx="6843712" cy="623887"/>
          </a:xfrm>
          <a:custGeom>
            <a:avLst/>
            <a:gdLst/>
            <a:ahLst/>
            <a:cxnLst>
              <a:cxn ang="0">
                <a:pos x="0" y="0"/>
              </a:cxn>
              <a:cxn ang="0">
                <a:pos x="9094" y="0"/>
              </a:cxn>
              <a:cxn ang="0">
                <a:pos x="8687" y="645"/>
              </a:cxn>
              <a:cxn ang="0">
                <a:pos x="214" y="514"/>
              </a:cxn>
              <a:cxn ang="0">
                <a:pos x="0" y="0"/>
              </a:cxn>
            </a:cxnLst>
            <a:rect l="0" t="0" r="r" b="b"/>
            <a:pathLst>
              <a:path w="9094" h="645">
                <a:moveTo>
                  <a:pt x="0" y="0"/>
                </a:moveTo>
                <a:lnTo>
                  <a:pt x="9094" y="0"/>
                </a:lnTo>
                <a:lnTo>
                  <a:pt x="8687" y="645"/>
                </a:lnTo>
                <a:lnTo>
                  <a:pt x="214" y="514"/>
                </a:lnTo>
                <a:lnTo>
                  <a:pt x="0" y="0"/>
                </a:lnTo>
                <a:close/>
              </a:path>
            </a:pathLst>
          </a:custGeom>
          <a:solidFill>
            <a:schemeClr val="bg1"/>
          </a:solidFill>
          <a:ln w="9525">
            <a:no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50" name="TextBox 15"/>
          <p:cNvSpPr txBox="1">
            <a:spLocks noChangeArrowheads="1"/>
          </p:cNvSpPr>
          <p:nvPr/>
        </p:nvSpPr>
        <p:spPr bwMode="auto">
          <a:xfrm>
            <a:off x="2509283" y="5905647"/>
            <a:ext cx="807263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en-US" altLang="zh-CN" sz="2800" b="1" noProof="1">
                <a:solidFill>
                  <a:srgbClr val="FF0000"/>
                </a:solidFill>
                <a:latin typeface="微软雅黑" panose="020B0503020204020204" charset="-122"/>
                <a:ea typeface="微软雅黑" panose="020B0503020204020204" charset="-122"/>
              </a:rPr>
              <a:t>【</a:t>
            </a:r>
            <a:r>
              <a:rPr lang="zh-CN" altLang="en-US" sz="2800" b="1" noProof="1">
                <a:solidFill>
                  <a:srgbClr val="FF0000"/>
                </a:solidFill>
                <a:latin typeface="微软雅黑" panose="020B0503020204020204" charset="-122"/>
                <a:ea typeface="微软雅黑" panose="020B0503020204020204" charset="-122"/>
              </a:rPr>
              <a:t>小组合作探究</a:t>
            </a:r>
            <a:r>
              <a:rPr lang="en-US" altLang="zh-CN" sz="2800" b="1" noProof="1">
                <a:solidFill>
                  <a:srgbClr val="FF0000"/>
                </a:solidFill>
                <a:latin typeface="微软雅黑" panose="020B0503020204020204" charset="-122"/>
                <a:ea typeface="微软雅黑" panose="020B0503020204020204" charset="-122"/>
              </a:rPr>
              <a:t>】</a:t>
            </a:r>
            <a:r>
              <a:rPr lang="zh-CN" altLang="en-US" sz="2800" b="1" noProof="1">
                <a:solidFill>
                  <a:srgbClr val="FF0000"/>
                </a:solidFill>
                <a:latin typeface="微软雅黑" panose="020B0503020204020204" charset="-122"/>
                <a:ea typeface="微软雅黑" panose="020B0503020204020204" charset="-122"/>
              </a:rPr>
              <a:t> </a:t>
            </a:r>
            <a:r>
              <a:rPr lang="zh-CN" altLang="en-US" sz="2800" b="1" noProof="1">
                <a:effectLst>
                  <a:outerShdw blurRad="38100" dist="38100" dir="2700000" algn="tl">
                    <a:srgbClr val="000000">
                      <a:alpha val="43137"/>
                    </a:srgbClr>
                  </a:outerShdw>
                </a:effectLst>
                <a:latin typeface="微软雅黑" panose="020B0503020204020204" charset="-122"/>
                <a:ea typeface="微软雅黑" panose="020B0503020204020204" charset="-122"/>
              </a:rPr>
              <a:t>民国居民角色扮演</a:t>
            </a:r>
            <a:endParaRPr lang="zh-CN" altLang="en-US" sz="2800" b="1" noProof="1">
              <a:effectLst>
                <a:outerShdw blurRad="38100" dist="38100" dir="2700000" algn="tl">
                  <a:srgbClr val="000000">
                    <a:alpha val="43137"/>
                  </a:srgbClr>
                </a:outerShdw>
              </a:effectLst>
              <a:latin typeface="微软雅黑" panose="020B0503020204020204" charset="-122"/>
              <a:ea typeface="微软雅黑" panose="020B0503020204020204" charset="-122"/>
            </a:endParaRPr>
          </a:p>
        </p:txBody>
      </p:sp>
      <p:sp>
        <p:nvSpPr>
          <p:cNvPr id="51" name="矩形 21"/>
          <p:cNvSpPr>
            <a:spLocks noChangeArrowheads="1"/>
          </p:cNvSpPr>
          <p:nvPr/>
        </p:nvSpPr>
        <p:spPr bwMode="auto">
          <a:xfrm>
            <a:off x="1913860" y="192975"/>
            <a:ext cx="10278140" cy="1815882"/>
          </a:xfrm>
          <a:prstGeom prst="rect">
            <a:avLst/>
          </a:prstGeom>
          <a:noFill/>
          <a:ln w="9525">
            <a:noFill/>
            <a:miter lim="800000"/>
          </a:ln>
        </p:spPr>
        <p:txBody>
          <a:bodyPr wrap="square">
            <a:spAutoFit/>
          </a:bodyPr>
          <a:lstStyle/>
          <a:p>
            <a:r>
              <a:rPr lang="zh-CN" altLang="en-US" sz="2800" b="1" dirty="0">
                <a:solidFill>
                  <a:srgbClr val="292929"/>
                </a:solidFill>
                <a:latin typeface="微软雅黑" panose="020B0503020204020204" charset="-122"/>
                <a:sym typeface="微软雅黑" panose="020B0503020204020204" charset="-122"/>
              </a:rPr>
              <a:t>你是以下某个角色，你对新文化运动</a:t>
            </a:r>
            <a:endParaRPr lang="en-US" altLang="zh-CN" sz="2800" b="1" dirty="0">
              <a:solidFill>
                <a:srgbClr val="292929"/>
              </a:solidFill>
              <a:latin typeface="微软雅黑" panose="020B0503020204020204" charset="-122"/>
              <a:sym typeface="微软雅黑" panose="020B0503020204020204" charset="-122"/>
            </a:endParaRPr>
          </a:p>
          <a:p>
            <a:r>
              <a:rPr lang="en-US" altLang="zh-CN" sz="2800" b="1" dirty="0">
                <a:solidFill>
                  <a:srgbClr val="292929"/>
                </a:solidFill>
                <a:latin typeface="微软雅黑" panose="020B0503020204020204" charset="-122"/>
                <a:sym typeface="微软雅黑" panose="020B0503020204020204" charset="-122"/>
              </a:rPr>
              <a:t>                                        </a:t>
            </a:r>
            <a:r>
              <a:rPr lang="zh-CN" altLang="en-US" sz="2800" b="1" dirty="0">
                <a:solidFill>
                  <a:srgbClr val="292929"/>
                </a:solidFill>
                <a:latin typeface="微软雅黑" panose="020B0503020204020204" charset="-122"/>
                <a:sym typeface="微软雅黑" panose="020B0503020204020204" charset="-122"/>
              </a:rPr>
              <a:t>有什么看法？你会去看</a:t>
            </a:r>
            <a:r>
              <a:rPr lang="en-US" altLang="zh-CN" sz="2800" b="1" dirty="0">
                <a:solidFill>
                  <a:srgbClr val="292929"/>
                </a:solidFill>
                <a:latin typeface="微软雅黑" panose="020B0503020204020204" charset="-122"/>
                <a:sym typeface="微软雅黑" panose="020B0503020204020204" charset="-122"/>
              </a:rPr>
              <a:t>《</a:t>
            </a:r>
            <a:r>
              <a:rPr lang="zh-CN" altLang="en-US" sz="2800" b="1" dirty="0">
                <a:solidFill>
                  <a:srgbClr val="292929"/>
                </a:solidFill>
                <a:latin typeface="微软雅黑" panose="020B0503020204020204" charset="-122"/>
                <a:sym typeface="微软雅黑" panose="020B0503020204020204" charset="-122"/>
              </a:rPr>
              <a:t>新青年</a:t>
            </a:r>
            <a:r>
              <a:rPr lang="en-US" altLang="zh-CN" sz="2800" b="1" dirty="0">
                <a:solidFill>
                  <a:srgbClr val="292929"/>
                </a:solidFill>
                <a:latin typeface="微软雅黑" panose="020B0503020204020204" charset="-122"/>
                <a:sym typeface="微软雅黑" panose="020B0503020204020204" charset="-122"/>
              </a:rPr>
              <a:t>》</a:t>
            </a:r>
            <a:r>
              <a:rPr lang="zh-CN" altLang="en-US" sz="2800" b="1" dirty="0">
                <a:solidFill>
                  <a:srgbClr val="292929"/>
                </a:solidFill>
                <a:latin typeface="微软雅黑" panose="020B0503020204020204" charset="-122"/>
                <a:sym typeface="微软雅黑" panose="020B0503020204020204" charset="-122"/>
              </a:rPr>
              <a:t>么？</a:t>
            </a:r>
            <a:endParaRPr lang="en-US" altLang="zh-CN" sz="2800" b="1" dirty="0">
              <a:solidFill>
                <a:srgbClr val="292929"/>
              </a:solidFill>
              <a:latin typeface="微软雅黑" panose="020B0503020204020204" charset="-122"/>
              <a:sym typeface="微软雅黑" panose="020B0503020204020204" charset="-122"/>
            </a:endParaRPr>
          </a:p>
          <a:p>
            <a:r>
              <a:rPr lang="en-US" altLang="zh-CN" sz="2800" b="1" dirty="0">
                <a:solidFill>
                  <a:srgbClr val="00B0F0"/>
                </a:solidFill>
              </a:rPr>
              <a:t> </a:t>
            </a:r>
            <a:r>
              <a:rPr lang="zh-CN" altLang="zh-CN" sz="2800" b="1" dirty="0">
                <a:solidFill>
                  <a:srgbClr val="00B0F0"/>
                </a:solidFill>
              </a:rPr>
              <a:t>体现新文化运动的什么局限性？</a:t>
            </a:r>
            <a:endParaRPr lang="en-US" altLang="zh-CN" sz="2800" b="1" dirty="0">
              <a:solidFill>
                <a:srgbClr val="292929"/>
              </a:solidFill>
              <a:latin typeface="微软雅黑" panose="020B0503020204020204" charset="-122"/>
              <a:sym typeface="微软雅黑" panose="020B0503020204020204" charset="-122"/>
            </a:endParaRPr>
          </a:p>
          <a:p>
            <a:r>
              <a:rPr lang="en-US" altLang="zh-CN" sz="2800" b="1" dirty="0">
                <a:solidFill>
                  <a:srgbClr val="292929"/>
                </a:solidFill>
                <a:latin typeface="微软雅黑" panose="020B0503020204020204" charset="-122"/>
                <a:sym typeface="微软雅黑" panose="020B0503020204020204" charset="-122"/>
              </a:rPr>
              <a:t>                                      </a:t>
            </a:r>
            <a:endParaRPr lang="zh-CN" altLang="en-US" sz="2800" b="1" dirty="0">
              <a:solidFill>
                <a:srgbClr val="292929"/>
              </a:solidFill>
              <a:latin typeface="微软雅黑" panose="020B0503020204020204" charset="-122"/>
              <a:sym typeface="微软雅黑" panose="020B050302020402020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31750"/>
                                        </p:tgtEl>
                                        <p:attrNameLst>
                                          <p:attrName>style.visibility</p:attrName>
                                        </p:attrNameLst>
                                      </p:cBhvr>
                                      <p:to>
                                        <p:strVal val="visible"/>
                                      </p:to>
                                    </p:set>
                                    <p:animEffect transition="in" filter="fade">
                                      <p:cBhvr>
                                        <p:cTn id="7" dur="500"/>
                                        <p:tgtEl>
                                          <p:spTgt spid="31750"/>
                                        </p:tgtEl>
                                      </p:cBhvr>
                                    </p:animEffect>
                                    <p:anim calcmode="lin" valueType="num">
                                      <p:cBhvr>
                                        <p:cTn id="8" dur="500" fill="hold"/>
                                        <p:tgtEl>
                                          <p:spTgt spid="31750"/>
                                        </p:tgtEl>
                                        <p:attrNameLst>
                                          <p:attrName>ppt_x</p:attrName>
                                        </p:attrNameLst>
                                      </p:cBhvr>
                                      <p:tavLst>
                                        <p:tav tm="0">
                                          <p:val>
                                            <p:strVal val="#ppt_x"/>
                                          </p:val>
                                        </p:tav>
                                        <p:tav tm="100000">
                                          <p:val>
                                            <p:strVal val="#ppt_x"/>
                                          </p:val>
                                        </p:tav>
                                      </p:tavLst>
                                    </p:anim>
                                    <p:anim calcmode="lin" valueType="num">
                                      <p:cBhvr>
                                        <p:cTn id="9" dur="500" fill="hold"/>
                                        <p:tgtEl>
                                          <p:spTgt spid="31750"/>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200"/>
                                  </p:stCondLst>
                                  <p:childTnLst>
                                    <p:set>
                                      <p:cBhvr>
                                        <p:cTn id="11" dur="1" fill="hold">
                                          <p:stCondLst>
                                            <p:cond delay="0"/>
                                          </p:stCondLst>
                                        </p:cTn>
                                        <p:tgtEl>
                                          <p:spTgt spid="31749"/>
                                        </p:tgtEl>
                                        <p:attrNameLst>
                                          <p:attrName>style.visibility</p:attrName>
                                        </p:attrNameLst>
                                      </p:cBhvr>
                                      <p:to>
                                        <p:strVal val="visible"/>
                                      </p:to>
                                    </p:set>
                                    <p:animEffect transition="in" filter="fade">
                                      <p:cBhvr>
                                        <p:cTn id="12" dur="500"/>
                                        <p:tgtEl>
                                          <p:spTgt spid="31749"/>
                                        </p:tgtEl>
                                      </p:cBhvr>
                                    </p:animEffect>
                                    <p:anim calcmode="lin" valueType="num">
                                      <p:cBhvr>
                                        <p:cTn id="13" dur="500" fill="hold"/>
                                        <p:tgtEl>
                                          <p:spTgt spid="31749"/>
                                        </p:tgtEl>
                                        <p:attrNameLst>
                                          <p:attrName>ppt_x</p:attrName>
                                        </p:attrNameLst>
                                      </p:cBhvr>
                                      <p:tavLst>
                                        <p:tav tm="0">
                                          <p:val>
                                            <p:strVal val="#ppt_x"/>
                                          </p:val>
                                        </p:tav>
                                        <p:tav tm="100000">
                                          <p:val>
                                            <p:strVal val="#ppt_x"/>
                                          </p:val>
                                        </p:tav>
                                      </p:tavLst>
                                    </p:anim>
                                    <p:anim calcmode="lin" valueType="num">
                                      <p:cBhvr>
                                        <p:cTn id="14" dur="500" fill="hold"/>
                                        <p:tgtEl>
                                          <p:spTgt spid="31749"/>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400"/>
                                  </p:stCondLst>
                                  <p:childTnLst>
                                    <p:set>
                                      <p:cBhvr>
                                        <p:cTn id="16" dur="1" fill="hold">
                                          <p:stCondLst>
                                            <p:cond delay="0"/>
                                          </p:stCondLst>
                                        </p:cTn>
                                        <p:tgtEl>
                                          <p:spTgt spid="31752"/>
                                        </p:tgtEl>
                                        <p:attrNameLst>
                                          <p:attrName>style.visibility</p:attrName>
                                        </p:attrNameLst>
                                      </p:cBhvr>
                                      <p:to>
                                        <p:strVal val="visible"/>
                                      </p:to>
                                    </p:set>
                                    <p:animEffect transition="in" filter="fade">
                                      <p:cBhvr>
                                        <p:cTn id="17" dur="500"/>
                                        <p:tgtEl>
                                          <p:spTgt spid="31752"/>
                                        </p:tgtEl>
                                      </p:cBhvr>
                                    </p:animEffect>
                                    <p:anim calcmode="lin" valueType="num">
                                      <p:cBhvr>
                                        <p:cTn id="18" dur="500" fill="hold"/>
                                        <p:tgtEl>
                                          <p:spTgt spid="31752"/>
                                        </p:tgtEl>
                                        <p:attrNameLst>
                                          <p:attrName>ppt_x</p:attrName>
                                        </p:attrNameLst>
                                      </p:cBhvr>
                                      <p:tavLst>
                                        <p:tav tm="0">
                                          <p:val>
                                            <p:strVal val="#ppt_x"/>
                                          </p:val>
                                        </p:tav>
                                        <p:tav tm="100000">
                                          <p:val>
                                            <p:strVal val="#ppt_x"/>
                                          </p:val>
                                        </p:tav>
                                      </p:tavLst>
                                    </p:anim>
                                    <p:anim calcmode="lin" valueType="num">
                                      <p:cBhvr>
                                        <p:cTn id="19" dur="500" fill="hold"/>
                                        <p:tgtEl>
                                          <p:spTgt spid="31752"/>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600"/>
                                  </p:stCondLst>
                                  <p:childTnLst>
                                    <p:set>
                                      <p:cBhvr>
                                        <p:cTn id="21" dur="1" fill="hold">
                                          <p:stCondLst>
                                            <p:cond delay="0"/>
                                          </p:stCondLst>
                                        </p:cTn>
                                        <p:tgtEl>
                                          <p:spTgt spid="31751"/>
                                        </p:tgtEl>
                                        <p:attrNameLst>
                                          <p:attrName>style.visibility</p:attrName>
                                        </p:attrNameLst>
                                      </p:cBhvr>
                                      <p:to>
                                        <p:strVal val="visible"/>
                                      </p:to>
                                    </p:set>
                                    <p:animEffect transition="in" filter="fade">
                                      <p:cBhvr>
                                        <p:cTn id="22" dur="500"/>
                                        <p:tgtEl>
                                          <p:spTgt spid="31751"/>
                                        </p:tgtEl>
                                      </p:cBhvr>
                                    </p:animEffect>
                                    <p:anim calcmode="lin" valueType="num">
                                      <p:cBhvr>
                                        <p:cTn id="23" dur="500" fill="hold"/>
                                        <p:tgtEl>
                                          <p:spTgt spid="31751"/>
                                        </p:tgtEl>
                                        <p:attrNameLst>
                                          <p:attrName>ppt_x</p:attrName>
                                        </p:attrNameLst>
                                      </p:cBhvr>
                                      <p:tavLst>
                                        <p:tav tm="0">
                                          <p:val>
                                            <p:strVal val="#ppt_x"/>
                                          </p:val>
                                        </p:tav>
                                        <p:tav tm="100000">
                                          <p:val>
                                            <p:strVal val="#ppt_x"/>
                                          </p:val>
                                        </p:tav>
                                      </p:tavLst>
                                    </p:anim>
                                    <p:anim calcmode="lin" valueType="num">
                                      <p:cBhvr>
                                        <p:cTn id="24" dur="500" fill="hold"/>
                                        <p:tgtEl>
                                          <p:spTgt spid="31751"/>
                                        </p:tgtEl>
                                        <p:attrNameLst>
                                          <p:attrName>ppt_y</p:attrName>
                                        </p:attrNameLst>
                                      </p:cBhvr>
                                      <p:tavLst>
                                        <p:tav tm="0">
                                          <p:val>
                                            <p:strVal val="#ppt_y-.1"/>
                                          </p:val>
                                        </p:tav>
                                        <p:tav tm="100000">
                                          <p:val>
                                            <p:strVal val="#ppt_y"/>
                                          </p:val>
                                        </p:tav>
                                      </p:tavLst>
                                    </p:anim>
                                  </p:childTnLst>
                                </p:cTn>
                              </p:par>
                            </p:childTnLst>
                          </p:cTn>
                        </p:par>
                        <p:par>
                          <p:cTn id="25" fill="hold">
                            <p:stCondLst>
                              <p:cond delay="500"/>
                            </p:stCondLst>
                            <p:childTnLst>
                              <p:par>
                                <p:cTn id="26" presetID="10" presetClass="entr" presetSubtype="0" fill="hold" nodeType="afterEffect">
                                  <p:stCondLst>
                                    <p:cond delay="0"/>
                                  </p:stCondLst>
                                  <p:childTnLst>
                                    <p:set>
                                      <p:cBhvr>
                                        <p:cTn id="27" dur="1" fill="hold">
                                          <p:stCondLst>
                                            <p:cond delay="0"/>
                                          </p:stCondLst>
                                        </p:cTn>
                                        <p:tgtEl>
                                          <p:spTgt spid="5"/>
                                        </p:tgtEl>
                                        <p:attrNameLst>
                                          <p:attrName>style.visibility</p:attrName>
                                        </p:attrNameLst>
                                      </p:cBhvr>
                                      <p:to>
                                        <p:strVal val="visible"/>
                                      </p:to>
                                    </p:set>
                                    <p:anim calcmode="lin" valueType="num">
                                      <p:cBhvr>
                                        <p:cTn id="28" dur="300" fill="hold"/>
                                        <p:tgtEl>
                                          <p:spTgt spid="5"/>
                                        </p:tgtEl>
                                        <p:attrNameLst>
                                          <p:attrName>ppt_w</p:attrName>
                                        </p:attrNameLst>
                                      </p:cBhvr>
                                      <p:tavLst>
                                        <p:tav tm="0">
                                          <p:val>
                                            <p:fltVal val="0"/>
                                          </p:val>
                                        </p:tav>
                                        <p:tav tm="100000">
                                          <p:val>
                                            <p:strVal val="#ppt_w"/>
                                          </p:val>
                                        </p:tav>
                                      </p:tavLst>
                                    </p:anim>
                                    <p:anim calcmode="lin" valueType="num">
                                      <p:cBhvr>
                                        <p:cTn id="29" dur="300" fill="hold"/>
                                        <p:tgtEl>
                                          <p:spTgt spid="5"/>
                                        </p:tgtEl>
                                        <p:attrNameLst>
                                          <p:attrName>ppt_h</p:attrName>
                                        </p:attrNameLst>
                                      </p:cBhvr>
                                      <p:tavLst>
                                        <p:tav tm="0">
                                          <p:val>
                                            <p:fltVal val="0"/>
                                          </p:val>
                                        </p:tav>
                                        <p:tav tm="100000">
                                          <p:val>
                                            <p:strVal val="#ppt_h"/>
                                          </p:val>
                                        </p:tav>
                                      </p:tavLst>
                                    </p:anim>
                                    <p:animEffect transition="in" filter="fade">
                                      <p:cBhvr>
                                        <p:cTn id="30" dur="300"/>
                                        <p:tgtEl>
                                          <p:spTgt spid="5"/>
                                        </p:tgtEl>
                                      </p:cBhvr>
                                    </p:animEffect>
                                  </p:childTnLst>
                                </p:cTn>
                              </p:par>
                            </p:childTnLst>
                          </p:cTn>
                        </p:par>
                        <p:par>
                          <p:cTn id="31" fill="hold">
                            <p:stCondLst>
                              <p:cond delay="1000"/>
                            </p:stCondLst>
                            <p:childTnLst>
                              <p:par>
                                <p:cTn id="32" presetID="22" presetClass="entr" presetSubtype="1" fill="hold" grpId="0" nodeType="afterEffect">
                                  <p:stCondLst>
                                    <p:cond delay="0"/>
                                  </p:stCondLst>
                                  <p:childTnLst>
                                    <p:set>
                                      <p:cBhvr>
                                        <p:cTn id="33" dur="1" fill="hold">
                                          <p:stCondLst>
                                            <p:cond delay="0"/>
                                          </p:stCondLst>
                                        </p:cTn>
                                        <p:tgtEl>
                                          <p:spTgt spid="31768"/>
                                        </p:tgtEl>
                                        <p:attrNameLst>
                                          <p:attrName>style.visibility</p:attrName>
                                        </p:attrNameLst>
                                      </p:cBhvr>
                                      <p:to>
                                        <p:strVal val="visible"/>
                                      </p:to>
                                    </p:set>
                                    <p:animEffect transition="in" filter="wipe(up)">
                                      <p:cBhvr>
                                        <p:cTn id="34" dur="500"/>
                                        <p:tgtEl>
                                          <p:spTgt spid="31768"/>
                                        </p:tgtEl>
                                      </p:cBhvr>
                                    </p:animEffect>
                                  </p:childTnLst>
                                </p:cTn>
                              </p:par>
                            </p:childTnLst>
                          </p:cTn>
                        </p:par>
                        <p:par>
                          <p:cTn id="35" fill="hold">
                            <p:stCondLst>
                              <p:cond delay="1500"/>
                            </p:stCondLst>
                            <p:childTnLst>
                              <p:par>
                                <p:cTn id="36" presetID="2" presetClass="entr" presetSubtype="8" fill="hold" nodeType="afterEffect">
                                  <p:stCondLst>
                                    <p:cond delay="0"/>
                                  </p:stCondLst>
                                  <p:childTnLst>
                                    <p:set>
                                      <p:cBhvr>
                                        <p:cTn id="37" dur="1" fill="hold">
                                          <p:stCondLst>
                                            <p:cond delay="0"/>
                                          </p:stCondLst>
                                        </p:cTn>
                                        <p:tgtEl>
                                          <p:spTgt spid="2"/>
                                        </p:tgtEl>
                                        <p:attrNameLst>
                                          <p:attrName>style.visibility</p:attrName>
                                        </p:attrNameLst>
                                      </p:cBhvr>
                                      <p:to>
                                        <p:strVal val="visible"/>
                                      </p:to>
                                    </p:set>
                                    <p:anim calcmode="lin" valueType="num">
                                      <p:cBhvr>
                                        <p:cTn id="38" dur="500" fill="hold"/>
                                        <p:tgtEl>
                                          <p:spTgt spid="2"/>
                                        </p:tgtEl>
                                        <p:attrNameLst>
                                          <p:attrName>ppt_x</p:attrName>
                                        </p:attrNameLst>
                                      </p:cBhvr>
                                      <p:tavLst>
                                        <p:tav tm="0">
                                          <p:val>
                                            <p:strVal val="0-#ppt_w/2"/>
                                          </p:val>
                                        </p:tav>
                                        <p:tav tm="100000">
                                          <p:val>
                                            <p:strVal val="#ppt_x"/>
                                          </p:val>
                                        </p:tav>
                                      </p:tavLst>
                                    </p:anim>
                                    <p:anim calcmode="lin" valueType="num">
                                      <p:cBhvr>
                                        <p:cTn id="39" dur="500" fill="hold"/>
                                        <p:tgtEl>
                                          <p:spTgt spid="2"/>
                                        </p:tgtEl>
                                        <p:attrNameLst>
                                          <p:attrName>ppt_y</p:attrName>
                                        </p:attrNameLst>
                                      </p:cBhvr>
                                      <p:tavLst>
                                        <p:tav tm="0">
                                          <p:val>
                                            <p:strVal val="#ppt_y"/>
                                          </p:val>
                                        </p:tav>
                                        <p:tav tm="100000">
                                          <p:val>
                                            <p:strVal val="#ppt_y"/>
                                          </p:val>
                                        </p:tav>
                                      </p:tavLst>
                                    </p:anim>
                                  </p:childTnLst>
                                </p:cTn>
                              </p:par>
                            </p:childTnLst>
                          </p:cTn>
                        </p:par>
                        <p:par>
                          <p:cTn id="40" fill="hold">
                            <p:stCondLst>
                              <p:cond delay="2000"/>
                            </p:stCondLst>
                            <p:childTnLst>
                              <p:par>
                                <p:cTn id="41" presetID="10" presetClass="entr" presetSubtype="0" fill="hold" nodeType="afterEffect">
                                  <p:stCondLst>
                                    <p:cond delay="0"/>
                                  </p:stCondLst>
                                  <p:childTnLst>
                                    <p:set>
                                      <p:cBhvr>
                                        <p:cTn id="42" dur="1" fill="hold">
                                          <p:stCondLst>
                                            <p:cond delay="0"/>
                                          </p:stCondLst>
                                        </p:cTn>
                                        <p:tgtEl>
                                          <p:spTgt spid="6"/>
                                        </p:tgtEl>
                                        <p:attrNameLst>
                                          <p:attrName>style.visibility</p:attrName>
                                        </p:attrNameLst>
                                      </p:cBhvr>
                                      <p:to>
                                        <p:strVal val="visible"/>
                                      </p:to>
                                    </p:set>
                                    <p:anim calcmode="lin" valueType="num">
                                      <p:cBhvr>
                                        <p:cTn id="43" dur="300" fill="hold"/>
                                        <p:tgtEl>
                                          <p:spTgt spid="6"/>
                                        </p:tgtEl>
                                        <p:attrNameLst>
                                          <p:attrName>ppt_w</p:attrName>
                                        </p:attrNameLst>
                                      </p:cBhvr>
                                      <p:tavLst>
                                        <p:tav tm="0">
                                          <p:val>
                                            <p:fltVal val="0"/>
                                          </p:val>
                                        </p:tav>
                                        <p:tav tm="100000">
                                          <p:val>
                                            <p:strVal val="#ppt_w"/>
                                          </p:val>
                                        </p:tav>
                                      </p:tavLst>
                                    </p:anim>
                                    <p:anim calcmode="lin" valueType="num">
                                      <p:cBhvr>
                                        <p:cTn id="44" dur="300" fill="hold"/>
                                        <p:tgtEl>
                                          <p:spTgt spid="6"/>
                                        </p:tgtEl>
                                        <p:attrNameLst>
                                          <p:attrName>ppt_h</p:attrName>
                                        </p:attrNameLst>
                                      </p:cBhvr>
                                      <p:tavLst>
                                        <p:tav tm="0">
                                          <p:val>
                                            <p:fltVal val="0"/>
                                          </p:val>
                                        </p:tav>
                                        <p:tav tm="100000">
                                          <p:val>
                                            <p:strVal val="#ppt_h"/>
                                          </p:val>
                                        </p:tav>
                                      </p:tavLst>
                                    </p:anim>
                                    <p:animEffect transition="in" filter="fade">
                                      <p:cBhvr>
                                        <p:cTn id="45" dur="300"/>
                                        <p:tgtEl>
                                          <p:spTgt spid="6"/>
                                        </p:tgtEl>
                                      </p:cBhvr>
                                    </p:animEffect>
                                  </p:childTnLst>
                                </p:cTn>
                              </p:par>
                              <p:par>
                                <p:cTn id="46" presetID="22" presetClass="entr" presetSubtype="1" fill="hold" grpId="0" nodeType="withEffect">
                                  <p:stCondLst>
                                    <p:cond delay="0"/>
                                  </p:stCondLst>
                                  <p:childTnLst>
                                    <p:set>
                                      <p:cBhvr>
                                        <p:cTn id="47" dur="1" fill="hold">
                                          <p:stCondLst>
                                            <p:cond delay="0"/>
                                          </p:stCondLst>
                                        </p:cTn>
                                        <p:tgtEl>
                                          <p:spTgt spid="31769"/>
                                        </p:tgtEl>
                                        <p:attrNameLst>
                                          <p:attrName>style.visibility</p:attrName>
                                        </p:attrNameLst>
                                      </p:cBhvr>
                                      <p:to>
                                        <p:strVal val="visible"/>
                                      </p:to>
                                    </p:set>
                                    <p:animEffect transition="in" filter="wipe(up)">
                                      <p:cBhvr>
                                        <p:cTn id="48" dur="500"/>
                                        <p:tgtEl>
                                          <p:spTgt spid="31769"/>
                                        </p:tgtEl>
                                      </p:cBhvr>
                                    </p:animEffect>
                                  </p:childTnLst>
                                </p:cTn>
                              </p:par>
                            </p:childTnLst>
                          </p:cTn>
                        </p:par>
                        <p:par>
                          <p:cTn id="49" fill="hold">
                            <p:stCondLst>
                              <p:cond delay="2500"/>
                            </p:stCondLst>
                            <p:childTnLst>
                              <p:par>
                                <p:cTn id="50" presetID="2" presetClass="entr" presetSubtype="8" fill="hold" nodeType="afterEffect">
                                  <p:stCondLst>
                                    <p:cond delay="0"/>
                                  </p:stCondLst>
                                  <p:childTnLst>
                                    <p:set>
                                      <p:cBhvr>
                                        <p:cTn id="51" dur="1" fill="hold">
                                          <p:stCondLst>
                                            <p:cond delay="0"/>
                                          </p:stCondLst>
                                        </p:cTn>
                                        <p:tgtEl>
                                          <p:spTgt spid="3"/>
                                        </p:tgtEl>
                                        <p:attrNameLst>
                                          <p:attrName>style.visibility</p:attrName>
                                        </p:attrNameLst>
                                      </p:cBhvr>
                                      <p:to>
                                        <p:strVal val="visible"/>
                                      </p:to>
                                    </p:set>
                                    <p:anim calcmode="lin" valueType="num">
                                      <p:cBhvr>
                                        <p:cTn id="52" dur="500" fill="hold"/>
                                        <p:tgtEl>
                                          <p:spTgt spid="3"/>
                                        </p:tgtEl>
                                        <p:attrNameLst>
                                          <p:attrName>ppt_x</p:attrName>
                                        </p:attrNameLst>
                                      </p:cBhvr>
                                      <p:tavLst>
                                        <p:tav tm="0">
                                          <p:val>
                                            <p:strVal val="0-#ppt_w/2"/>
                                          </p:val>
                                        </p:tav>
                                        <p:tav tm="100000">
                                          <p:val>
                                            <p:strVal val="#ppt_x"/>
                                          </p:val>
                                        </p:tav>
                                      </p:tavLst>
                                    </p:anim>
                                    <p:anim calcmode="lin" valueType="num">
                                      <p:cBhvr>
                                        <p:cTn id="53" dur="500" fill="hold"/>
                                        <p:tgtEl>
                                          <p:spTgt spid="3"/>
                                        </p:tgtEl>
                                        <p:attrNameLst>
                                          <p:attrName>ppt_y</p:attrName>
                                        </p:attrNameLst>
                                      </p:cBhvr>
                                      <p:tavLst>
                                        <p:tav tm="0">
                                          <p:val>
                                            <p:strVal val="#ppt_y"/>
                                          </p:val>
                                        </p:tav>
                                        <p:tav tm="100000">
                                          <p:val>
                                            <p:strVal val="#ppt_y"/>
                                          </p:val>
                                        </p:tav>
                                      </p:tavLst>
                                    </p:anim>
                                  </p:childTnLst>
                                </p:cTn>
                              </p:par>
                            </p:childTnLst>
                          </p:cTn>
                        </p:par>
                        <p:par>
                          <p:cTn id="54" fill="hold">
                            <p:stCondLst>
                              <p:cond delay="3000"/>
                            </p:stCondLst>
                            <p:childTnLst>
                              <p:par>
                                <p:cTn id="55" presetID="10" presetClass="entr" presetSubtype="0" fill="hold" nodeType="afterEffect">
                                  <p:stCondLst>
                                    <p:cond delay="0"/>
                                  </p:stCondLst>
                                  <p:childTnLst>
                                    <p:set>
                                      <p:cBhvr>
                                        <p:cTn id="56" dur="1" fill="hold">
                                          <p:stCondLst>
                                            <p:cond delay="0"/>
                                          </p:stCondLst>
                                        </p:cTn>
                                        <p:tgtEl>
                                          <p:spTgt spid="7"/>
                                        </p:tgtEl>
                                        <p:attrNameLst>
                                          <p:attrName>style.visibility</p:attrName>
                                        </p:attrNameLst>
                                      </p:cBhvr>
                                      <p:to>
                                        <p:strVal val="visible"/>
                                      </p:to>
                                    </p:set>
                                    <p:anim calcmode="lin" valueType="num">
                                      <p:cBhvr>
                                        <p:cTn id="57" dur="300" fill="hold"/>
                                        <p:tgtEl>
                                          <p:spTgt spid="7"/>
                                        </p:tgtEl>
                                        <p:attrNameLst>
                                          <p:attrName>ppt_w</p:attrName>
                                        </p:attrNameLst>
                                      </p:cBhvr>
                                      <p:tavLst>
                                        <p:tav tm="0">
                                          <p:val>
                                            <p:fltVal val="0"/>
                                          </p:val>
                                        </p:tav>
                                        <p:tav tm="100000">
                                          <p:val>
                                            <p:strVal val="#ppt_w"/>
                                          </p:val>
                                        </p:tav>
                                      </p:tavLst>
                                    </p:anim>
                                    <p:anim calcmode="lin" valueType="num">
                                      <p:cBhvr>
                                        <p:cTn id="58" dur="300" fill="hold"/>
                                        <p:tgtEl>
                                          <p:spTgt spid="7"/>
                                        </p:tgtEl>
                                        <p:attrNameLst>
                                          <p:attrName>ppt_h</p:attrName>
                                        </p:attrNameLst>
                                      </p:cBhvr>
                                      <p:tavLst>
                                        <p:tav tm="0">
                                          <p:val>
                                            <p:fltVal val="0"/>
                                          </p:val>
                                        </p:tav>
                                        <p:tav tm="100000">
                                          <p:val>
                                            <p:strVal val="#ppt_h"/>
                                          </p:val>
                                        </p:tav>
                                      </p:tavLst>
                                    </p:anim>
                                    <p:animEffect transition="in" filter="fade">
                                      <p:cBhvr>
                                        <p:cTn id="59" dur="300"/>
                                        <p:tgtEl>
                                          <p:spTgt spid="7"/>
                                        </p:tgtEl>
                                      </p:cBhvr>
                                    </p:animEffect>
                                  </p:childTnLst>
                                </p:cTn>
                              </p:par>
                              <p:par>
                                <p:cTn id="60" presetID="22" presetClass="entr" presetSubtype="1" fill="hold" grpId="0" nodeType="withEffect">
                                  <p:stCondLst>
                                    <p:cond delay="0"/>
                                  </p:stCondLst>
                                  <p:childTnLst>
                                    <p:set>
                                      <p:cBhvr>
                                        <p:cTn id="61" dur="1" fill="hold">
                                          <p:stCondLst>
                                            <p:cond delay="0"/>
                                          </p:stCondLst>
                                        </p:cTn>
                                        <p:tgtEl>
                                          <p:spTgt spid="31770"/>
                                        </p:tgtEl>
                                        <p:attrNameLst>
                                          <p:attrName>style.visibility</p:attrName>
                                        </p:attrNameLst>
                                      </p:cBhvr>
                                      <p:to>
                                        <p:strVal val="visible"/>
                                      </p:to>
                                    </p:set>
                                    <p:animEffect transition="in" filter="wipe(up)">
                                      <p:cBhvr>
                                        <p:cTn id="62" dur="500"/>
                                        <p:tgtEl>
                                          <p:spTgt spid="31770"/>
                                        </p:tgtEl>
                                      </p:cBhvr>
                                    </p:animEffect>
                                  </p:childTnLst>
                                </p:cTn>
                              </p:par>
                            </p:childTnLst>
                          </p:cTn>
                        </p:par>
                        <p:par>
                          <p:cTn id="63" fill="hold">
                            <p:stCondLst>
                              <p:cond delay="3500"/>
                            </p:stCondLst>
                            <p:childTnLst>
                              <p:par>
                                <p:cTn id="64" presetID="2" presetClass="entr" presetSubtype="8" fill="hold" nodeType="afterEffect">
                                  <p:stCondLst>
                                    <p:cond delay="0"/>
                                  </p:stCondLst>
                                  <p:childTnLst>
                                    <p:set>
                                      <p:cBhvr>
                                        <p:cTn id="65" dur="1" fill="hold">
                                          <p:stCondLst>
                                            <p:cond delay="0"/>
                                          </p:stCondLst>
                                        </p:cTn>
                                        <p:tgtEl>
                                          <p:spTgt spid="4"/>
                                        </p:tgtEl>
                                        <p:attrNameLst>
                                          <p:attrName>style.visibility</p:attrName>
                                        </p:attrNameLst>
                                      </p:cBhvr>
                                      <p:to>
                                        <p:strVal val="visible"/>
                                      </p:to>
                                    </p:set>
                                    <p:anim calcmode="lin" valueType="num">
                                      <p:cBhvr>
                                        <p:cTn id="66" dur="500" fill="hold"/>
                                        <p:tgtEl>
                                          <p:spTgt spid="4"/>
                                        </p:tgtEl>
                                        <p:attrNameLst>
                                          <p:attrName>ppt_x</p:attrName>
                                        </p:attrNameLst>
                                      </p:cBhvr>
                                      <p:tavLst>
                                        <p:tav tm="0">
                                          <p:val>
                                            <p:strVal val="0-#ppt_w/2"/>
                                          </p:val>
                                        </p:tav>
                                        <p:tav tm="100000">
                                          <p:val>
                                            <p:strVal val="#ppt_x"/>
                                          </p:val>
                                        </p:tav>
                                      </p:tavLst>
                                    </p:anim>
                                    <p:anim calcmode="lin" valueType="num">
                                      <p:cBhvr>
                                        <p:cTn id="67" dur="500" fill="hold"/>
                                        <p:tgtEl>
                                          <p:spTgt spid="4"/>
                                        </p:tgtEl>
                                        <p:attrNameLst>
                                          <p:attrName>ppt_y</p:attrName>
                                        </p:attrNameLst>
                                      </p:cBhvr>
                                      <p:tavLst>
                                        <p:tav tm="0">
                                          <p:val>
                                            <p:strVal val="#ppt_y"/>
                                          </p:val>
                                        </p:tav>
                                        <p:tav tm="100000">
                                          <p:val>
                                            <p:strVal val="#ppt_y"/>
                                          </p:val>
                                        </p:tav>
                                      </p:tavLst>
                                    </p:anim>
                                  </p:childTnLst>
                                </p:cTn>
                              </p:par>
                            </p:childTnLst>
                          </p:cTn>
                        </p:par>
                        <p:par>
                          <p:cTn id="68" fill="hold">
                            <p:stCondLst>
                              <p:cond delay="4000"/>
                            </p:stCondLst>
                            <p:childTnLst>
                              <p:par>
                                <p:cTn id="69" presetID="10" presetClass="entr" presetSubtype="0" fill="hold" nodeType="afterEffect">
                                  <p:stCondLst>
                                    <p:cond delay="0"/>
                                  </p:stCondLst>
                                  <p:childTnLst>
                                    <p:set>
                                      <p:cBhvr>
                                        <p:cTn id="70" dur="1" fill="hold">
                                          <p:stCondLst>
                                            <p:cond delay="0"/>
                                          </p:stCondLst>
                                        </p:cTn>
                                        <p:tgtEl>
                                          <p:spTgt spid="8"/>
                                        </p:tgtEl>
                                        <p:attrNameLst>
                                          <p:attrName>style.visibility</p:attrName>
                                        </p:attrNameLst>
                                      </p:cBhvr>
                                      <p:to>
                                        <p:strVal val="visible"/>
                                      </p:to>
                                    </p:set>
                                    <p:anim calcmode="lin" valueType="num">
                                      <p:cBhvr>
                                        <p:cTn id="71" dur="300" fill="hold"/>
                                        <p:tgtEl>
                                          <p:spTgt spid="8"/>
                                        </p:tgtEl>
                                        <p:attrNameLst>
                                          <p:attrName>ppt_w</p:attrName>
                                        </p:attrNameLst>
                                      </p:cBhvr>
                                      <p:tavLst>
                                        <p:tav tm="0">
                                          <p:val>
                                            <p:fltVal val="0"/>
                                          </p:val>
                                        </p:tav>
                                        <p:tav tm="100000">
                                          <p:val>
                                            <p:strVal val="#ppt_w"/>
                                          </p:val>
                                        </p:tav>
                                      </p:tavLst>
                                    </p:anim>
                                    <p:anim calcmode="lin" valueType="num">
                                      <p:cBhvr>
                                        <p:cTn id="72" dur="300" fill="hold"/>
                                        <p:tgtEl>
                                          <p:spTgt spid="8"/>
                                        </p:tgtEl>
                                        <p:attrNameLst>
                                          <p:attrName>ppt_h</p:attrName>
                                        </p:attrNameLst>
                                      </p:cBhvr>
                                      <p:tavLst>
                                        <p:tav tm="0">
                                          <p:val>
                                            <p:fltVal val="0"/>
                                          </p:val>
                                        </p:tav>
                                        <p:tav tm="100000">
                                          <p:val>
                                            <p:strVal val="#ppt_h"/>
                                          </p:val>
                                        </p:tav>
                                      </p:tavLst>
                                    </p:anim>
                                    <p:animEffect transition="in" filter="fade">
                                      <p:cBhvr>
                                        <p:cTn id="73" dur="300"/>
                                        <p:tgtEl>
                                          <p:spTgt spid="8"/>
                                        </p:tgtEl>
                                      </p:cBhvr>
                                    </p:animEffect>
                                  </p:childTnLst>
                                </p:cTn>
                              </p:par>
                              <p:par>
                                <p:cTn id="74" presetID="22" presetClass="entr" presetSubtype="1" fill="hold" grpId="0" nodeType="withEffect">
                                  <p:stCondLst>
                                    <p:cond delay="0"/>
                                  </p:stCondLst>
                                  <p:childTnLst>
                                    <p:set>
                                      <p:cBhvr>
                                        <p:cTn id="75" dur="1" fill="hold">
                                          <p:stCondLst>
                                            <p:cond delay="0"/>
                                          </p:stCondLst>
                                        </p:cTn>
                                        <p:tgtEl>
                                          <p:spTgt spid="31771"/>
                                        </p:tgtEl>
                                        <p:attrNameLst>
                                          <p:attrName>style.visibility</p:attrName>
                                        </p:attrNameLst>
                                      </p:cBhvr>
                                      <p:to>
                                        <p:strVal val="visible"/>
                                      </p:to>
                                    </p:set>
                                    <p:animEffect transition="in" filter="wipe(up)">
                                      <p:cBhvr>
                                        <p:cTn id="76" dur="500"/>
                                        <p:tgtEl>
                                          <p:spTgt spid="31771"/>
                                        </p:tgtEl>
                                      </p:cBhvr>
                                    </p:animEffect>
                                  </p:childTnLst>
                                </p:cTn>
                              </p:par>
                              <p:par>
                                <p:cTn id="77" presetID="42" presetClass="entr" presetSubtype="0" fill="hold" grpId="0" nodeType="withEffect">
                                  <p:stCondLst>
                                    <p:cond delay="0"/>
                                  </p:stCondLst>
                                  <p:childTnLst>
                                    <p:set>
                                      <p:cBhvr>
                                        <p:cTn id="78" dur="1" fill="hold">
                                          <p:stCondLst>
                                            <p:cond delay="0"/>
                                          </p:stCondLst>
                                        </p:cTn>
                                        <p:tgtEl>
                                          <p:spTgt spid="45"/>
                                        </p:tgtEl>
                                        <p:attrNameLst>
                                          <p:attrName>style.visibility</p:attrName>
                                        </p:attrNameLst>
                                      </p:cBhvr>
                                      <p:to>
                                        <p:strVal val="visible"/>
                                      </p:to>
                                    </p:set>
                                    <p:animEffect transition="in" filter="fade">
                                      <p:cBhvr>
                                        <p:cTn id="79" dur="400"/>
                                        <p:tgtEl>
                                          <p:spTgt spid="45"/>
                                        </p:tgtEl>
                                      </p:cBhvr>
                                    </p:animEffect>
                                    <p:anim calcmode="lin" valueType="num">
                                      <p:cBhvr>
                                        <p:cTn id="80" dur="400" fill="hold"/>
                                        <p:tgtEl>
                                          <p:spTgt spid="45"/>
                                        </p:tgtEl>
                                        <p:attrNameLst>
                                          <p:attrName>ppt_x</p:attrName>
                                        </p:attrNameLst>
                                      </p:cBhvr>
                                      <p:tavLst>
                                        <p:tav tm="0">
                                          <p:val>
                                            <p:strVal val="#ppt_x"/>
                                          </p:val>
                                        </p:tav>
                                        <p:tav tm="100000">
                                          <p:val>
                                            <p:strVal val="#ppt_x"/>
                                          </p:val>
                                        </p:tav>
                                      </p:tavLst>
                                    </p:anim>
                                    <p:anim calcmode="lin" valueType="num">
                                      <p:cBhvr>
                                        <p:cTn id="81" dur="400" fill="hold"/>
                                        <p:tgtEl>
                                          <p:spTgt spid="45"/>
                                        </p:tgtEl>
                                        <p:attrNameLst>
                                          <p:attrName>ppt_y</p:attrName>
                                        </p:attrNameLst>
                                      </p:cBhvr>
                                      <p:tavLst>
                                        <p:tav tm="0">
                                          <p:val>
                                            <p:strVal val="#ppt_y+.1"/>
                                          </p:val>
                                        </p:tav>
                                        <p:tav tm="100000">
                                          <p:val>
                                            <p:strVal val="#ppt_y"/>
                                          </p:val>
                                        </p:tav>
                                      </p:tavLst>
                                    </p:anim>
                                  </p:childTnLst>
                                </p:cTn>
                              </p:par>
                              <p:par>
                                <p:cTn id="82" presetID="47" presetClass="entr" presetSubtype="0" fill="hold" grpId="0" nodeType="withEffect">
                                  <p:stCondLst>
                                    <p:cond delay="0"/>
                                  </p:stCondLst>
                                  <p:childTnLst>
                                    <p:set>
                                      <p:cBhvr>
                                        <p:cTn id="83" dur="1" fill="hold">
                                          <p:stCondLst>
                                            <p:cond delay="0"/>
                                          </p:stCondLst>
                                        </p:cTn>
                                        <p:tgtEl>
                                          <p:spTgt spid="44"/>
                                        </p:tgtEl>
                                        <p:attrNameLst>
                                          <p:attrName>style.visibility</p:attrName>
                                        </p:attrNameLst>
                                      </p:cBhvr>
                                      <p:to>
                                        <p:strVal val="visible"/>
                                      </p:to>
                                    </p:set>
                                    <p:animEffect transition="in" filter="fade">
                                      <p:cBhvr>
                                        <p:cTn id="84" dur="400"/>
                                        <p:tgtEl>
                                          <p:spTgt spid="44"/>
                                        </p:tgtEl>
                                      </p:cBhvr>
                                    </p:animEffect>
                                    <p:anim calcmode="lin" valueType="num">
                                      <p:cBhvr>
                                        <p:cTn id="85" dur="400" fill="hold"/>
                                        <p:tgtEl>
                                          <p:spTgt spid="44"/>
                                        </p:tgtEl>
                                        <p:attrNameLst>
                                          <p:attrName>ppt_x</p:attrName>
                                        </p:attrNameLst>
                                      </p:cBhvr>
                                      <p:tavLst>
                                        <p:tav tm="0">
                                          <p:val>
                                            <p:strVal val="#ppt_x"/>
                                          </p:val>
                                        </p:tav>
                                        <p:tav tm="100000">
                                          <p:val>
                                            <p:strVal val="#ppt_x"/>
                                          </p:val>
                                        </p:tav>
                                      </p:tavLst>
                                    </p:anim>
                                    <p:anim calcmode="lin" valueType="num">
                                      <p:cBhvr>
                                        <p:cTn id="86" dur="400" fill="hold"/>
                                        <p:tgtEl>
                                          <p:spTgt spid="44"/>
                                        </p:tgtEl>
                                        <p:attrNameLst>
                                          <p:attrName>ppt_y</p:attrName>
                                        </p:attrNameLst>
                                      </p:cBhvr>
                                      <p:tavLst>
                                        <p:tav tm="0">
                                          <p:val>
                                            <p:strVal val="#ppt_y-.1"/>
                                          </p:val>
                                        </p:tav>
                                        <p:tav tm="100000">
                                          <p:val>
                                            <p:strVal val="#ppt_y"/>
                                          </p:val>
                                        </p:tav>
                                      </p:tavLst>
                                    </p:anim>
                                  </p:childTnLst>
                                </p:cTn>
                              </p:par>
                              <p:par>
                                <p:cTn id="87" presetID="22" presetClass="entr" presetSubtype="8" fill="hold" grpId="0" nodeType="withEffect">
                                  <p:stCondLst>
                                    <p:cond delay="0"/>
                                  </p:stCondLst>
                                  <p:childTnLst>
                                    <p:set>
                                      <p:cBhvr>
                                        <p:cTn id="88" dur="1" fill="hold">
                                          <p:stCondLst>
                                            <p:cond delay="0"/>
                                          </p:stCondLst>
                                        </p:cTn>
                                        <p:tgtEl>
                                          <p:spTgt spid="50"/>
                                        </p:tgtEl>
                                        <p:attrNameLst>
                                          <p:attrName>style.visibility</p:attrName>
                                        </p:attrNameLst>
                                      </p:cBhvr>
                                      <p:to>
                                        <p:strVal val="visible"/>
                                      </p:to>
                                    </p:set>
                                    <p:animEffect transition="in" filter="wipe(left)">
                                      <p:cBhvr>
                                        <p:cTn id="89" dur="500"/>
                                        <p:tgtEl>
                                          <p:spTgt spid="50"/>
                                        </p:tgtEl>
                                      </p:cBhvr>
                                    </p:animEffect>
                                  </p:childTnLst>
                                </p:cTn>
                              </p:par>
                              <p:par>
                                <p:cTn id="90" presetID="22" presetClass="entr" presetSubtype="8" fill="hold" grpId="0" nodeType="withEffect">
                                  <p:stCondLst>
                                    <p:cond delay="0"/>
                                  </p:stCondLst>
                                  <p:childTnLst>
                                    <p:set>
                                      <p:cBhvr>
                                        <p:cTn id="91" dur="1" fill="hold">
                                          <p:stCondLst>
                                            <p:cond delay="0"/>
                                          </p:stCondLst>
                                        </p:cTn>
                                        <p:tgtEl>
                                          <p:spTgt spid="51"/>
                                        </p:tgtEl>
                                        <p:attrNameLst>
                                          <p:attrName>style.visibility</p:attrName>
                                        </p:attrNameLst>
                                      </p:cBhvr>
                                      <p:to>
                                        <p:strVal val="visible"/>
                                      </p:to>
                                    </p:set>
                                    <p:animEffect transition="in" filter="wipe(left)">
                                      <p:cBhvr>
                                        <p:cTn id="92"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9" grpId="0" animBg="1"/>
      <p:bldP spid="31750" grpId="0" animBg="1"/>
      <p:bldP spid="31751" grpId="0" animBg="1"/>
      <p:bldP spid="31752" grpId="0" animBg="1"/>
      <p:bldP spid="31768" grpId="0"/>
      <p:bldP spid="31769" grpId="0"/>
      <p:bldP spid="31770" grpId="0"/>
      <p:bldP spid="31771" grpId="0"/>
      <p:bldP spid="44" grpId="0" animBg="1"/>
      <p:bldP spid="45" grpId="0" animBg="1"/>
      <p:bldP spid="50" grpId="0"/>
      <p:bldP spid="51"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3" name="Line 9"/>
          <p:cNvSpPr>
            <a:spLocks noChangeShapeType="1"/>
          </p:cNvSpPr>
          <p:nvPr/>
        </p:nvSpPr>
        <p:spPr bwMode="auto">
          <a:xfrm>
            <a:off x="2355850" y="1841500"/>
            <a:ext cx="9120188" cy="0"/>
          </a:xfrm>
          <a:prstGeom prst="line">
            <a:avLst/>
          </a:prstGeom>
          <a:noFill/>
          <a:ln w="13">
            <a:solidFill>
              <a:srgbClr val="2E2C2C"/>
            </a:solid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43014" name="TextBox 5"/>
          <p:cNvSpPr txBox="1">
            <a:spLocks noChangeArrowheads="1"/>
          </p:cNvSpPr>
          <p:nvPr/>
        </p:nvSpPr>
        <p:spPr bwMode="auto">
          <a:xfrm>
            <a:off x="2390775" y="1381125"/>
            <a:ext cx="6275388" cy="460375"/>
          </a:xfrm>
          <a:prstGeom prst="rect">
            <a:avLst/>
          </a:prstGeom>
          <a:noFill/>
          <a:ln w="9525">
            <a:noFill/>
            <a:miter lim="800000"/>
          </a:ln>
        </p:spPr>
        <p:txBody>
          <a:bodyPr>
            <a:spAutoFit/>
          </a:bodyPr>
          <a:lstStyle/>
          <a:p>
            <a:pPr>
              <a:buFont typeface="Arial" panose="020B0604020202020204" pitchFamily="34" charset="0"/>
              <a:buNone/>
            </a:pPr>
            <a:r>
              <a:rPr lang="zh-CN" altLang="en-US" sz="2400" b="1" dirty="0">
                <a:solidFill>
                  <a:srgbClr val="FF0000"/>
                </a:solidFill>
                <a:latin typeface="微软雅黑" panose="020B0503020204020204" charset="-122"/>
              </a:rPr>
              <a:t>不想看</a:t>
            </a:r>
            <a:endParaRPr lang="en-US" altLang="zh-CN" sz="2400" b="1" dirty="0">
              <a:solidFill>
                <a:srgbClr val="FF0000"/>
              </a:solidFill>
              <a:latin typeface="微软雅黑" panose="020B0503020204020204" charset="-122"/>
            </a:endParaRPr>
          </a:p>
        </p:txBody>
      </p:sp>
      <p:sp>
        <p:nvSpPr>
          <p:cNvPr id="43015" name="TextBox 6"/>
          <p:cNvSpPr txBox="1">
            <a:spLocks noChangeArrowheads="1"/>
          </p:cNvSpPr>
          <p:nvPr/>
        </p:nvSpPr>
        <p:spPr bwMode="auto">
          <a:xfrm>
            <a:off x="2382838" y="1892300"/>
            <a:ext cx="8442325" cy="460375"/>
          </a:xfrm>
          <a:prstGeom prst="rect">
            <a:avLst/>
          </a:prstGeom>
          <a:noFill/>
          <a:ln w="9525">
            <a:noFill/>
            <a:miter lim="800000"/>
          </a:ln>
        </p:spPr>
        <p:txBody>
          <a:bodyPr>
            <a:spAutoFit/>
          </a:bodyPr>
          <a:lstStyle/>
          <a:p>
            <a:pPr>
              <a:buFont typeface="Arial" panose="020B0604020202020204" pitchFamily="34" charset="0"/>
              <a:buNone/>
            </a:pPr>
            <a:r>
              <a:rPr lang="zh-CN" altLang="en-US" sz="2400" dirty="0">
                <a:solidFill>
                  <a:srgbClr val="292929"/>
                </a:solidFill>
                <a:latin typeface="微软雅黑" panose="020B0503020204020204" charset="-122"/>
              </a:rPr>
              <a:t>反动军阀污蔑新文化运动是“</a:t>
            </a:r>
            <a:r>
              <a:rPr lang="zh-CN" altLang="en-US" sz="2400" dirty="0">
                <a:solidFill>
                  <a:srgbClr val="FF0000"/>
                </a:solidFill>
                <a:latin typeface="微软雅黑" panose="020B0503020204020204" charset="-122"/>
              </a:rPr>
              <a:t>异端邪说</a:t>
            </a:r>
            <a:r>
              <a:rPr lang="zh-CN" altLang="en-US" sz="2400" dirty="0">
                <a:solidFill>
                  <a:srgbClr val="292929"/>
                </a:solidFill>
                <a:latin typeface="微软雅黑" panose="020B0503020204020204" charset="-122"/>
              </a:rPr>
              <a:t>”、“</a:t>
            </a:r>
            <a:r>
              <a:rPr lang="zh-CN" altLang="en-US" sz="2400" dirty="0">
                <a:solidFill>
                  <a:srgbClr val="FF0000"/>
                </a:solidFill>
                <a:latin typeface="微软雅黑" panose="020B0503020204020204" charset="-122"/>
              </a:rPr>
              <a:t>洪水猛兽</a:t>
            </a:r>
            <a:r>
              <a:rPr lang="zh-CN" altLang="en-US" sz="2400" dirty="0">
                <a:solidFill>
                  <a:srgbClr val="292929"/>
                </a:solidFill>
                <a:latin typeface="微软雅黑" panose="020B0503020204020204" charset="-122"/>
              </a:rPr>
              <a:t>”。</a:t>
            </a:r>
            <a:endParaRPr lang="zh-CN" altLang="en-US" sz="2400" dirty="0">
              <a:solidFill>
                <a:srgbClr val="292929"/>
              </a:solidFill>
              <a:latin typeface="微软雅黑" panose="020B0503020204020204" charset="-122"/>
            </a:endParaRPr>
          </a:p>
        </p:txBody>
      </p:sp>
      <p:sp>
        <p:nvSpPr>
          <p:cNvPr id="43016" name="Freeform 8"/>
          <p:cNvSpPr>
            <a:spLocks noChangeArrowheads="1"/>
          </p:cNvSpPr>
          <p:nvPr/>
        </p:nvSpPr>
        <p:spPr bwMode="auto">
          <a:xfrm>
            <a:off x="1835150" y="1709738"/>
            <a:ext cx="271463" cy="312737"/>
          </a:xfrm>
          <a:custGeom>
            <a:avLst/>
            <a:gdLst/>
            <a:ahLst/>
            <a:cxnLst>
              <a:cxn ang="0">
                <a:pos x="274" y="158"/>
              </a:cxn>
              <a:cxn ang="0">
                <a:pos x="137" y="238"/>
              </a:cxn>
              <a:cxn ang="0">
                <a:pos x="0" y="317"/>
              </a:cxn>
              <a:cxn ang="0">
                <a:pos x="0" y="158"/>
              </a:cxn>
              <a:cxn ang="0">
                <a:pos x="0" y="0"/>
              </a:cxn>
              <a:cxn ang="0">
                <a:pos x="137" y="79"/>
              </a:cxn>
              <a:cxn ang="0">
                <a:pos x="274" y="158"/>
              </a:cxn>
            </a:cxnLst>
            <a:rect l="0" t="0" r="r" b="b"/>
            <a:pathLst>
              <a:path w="274" h="317">
                <a:moveTo>
                  <a:pt x="274" y="158"/>
                </a:moveTo>
                <a:lnTo>
                  <a:pt x="137" y="238"/>
                </a:lnTo>
                <a:lnTo>
                  <a:pt x="0" y="317"/>
                </a:lnTo>
                <a:lnTo>
                  <a:pt x="0" y="158"/>
                </a:lnTo>
                <a:lnTo>
                  <a:pt x="0" y="0"/>
                </a:lnTo>
                <a:lnTo>
                  <a:pt x="137" y="79"/>
                </a:lnTo>
                <a:lnTo>
                  <a:pt x="274" y="158"/>
                </a:lnTo>
                <a:close/>
              </a:path>
            </a:pathLst>
          </a:custGeom>
          <a:solidFill>
            <a:schemeClr val="bg1"/>
          </a:solidFill>
          <a:ln w="9525">
            <a:no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43017" name="Line 9"/>
          <p:cNvSpPr>
            <a:spLocks noChangeShapeType="1"/>
          </p:cNvSpPr>
          <p:nvPr/>
        </p:nvSpPr>
        <p:spPr bwMode="auto">
          <a:xfrm>
            <a:off x="2351088" y="4314825"/>
            <a:ext cx="9120187" cy="0"/>
          </a:xfrm>
          <a:prstGeom prst="line">
            <a:avLst/>
          </a:prstGeom>
          <a:noFill/>
          <a:ln w="13">
            <a:solidFill>
              <a:srgbClr val="2E2C2C"/>
            </a:solid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43018" name="TextBox 9"/>
          <p:cNvSpPr txBox="1">
            <a:spLocks noChangeArrowheads="1"/>
          </p:cNvSpPr>
          <p:nvPr/>
        </p:nvSpPr>
        <p:spPr bwMode="auto">
          <a:xfrm>
            <a:off x="2552700" y="3905250"/>
            <a:ext cx="6278563" cy="461963"/>
          </a:xfrm>
          <a:prstGeom prst="rect">
            <a:avLst/>
          </a:prstGeom>
          <a:noFill/>
          <a:ln w="9525">
            <a:noFill/>
            <a:miter lim="800000"/>
          </a:ln>
        </p:spPr>
        <p:txBody>
          <a:bodyPr>
            <a:spAutoFit/>
          </a:bodyPr>
          <a:lstStyle/>
          <a:p>
            <a:pPr>
              <a:buFont typeface="Arial" panose="020B0604020202020204" pitchFamily="34" charset="0"/>
              <a:buNone/>
            </a:pPr>
            <a:r>
              <a:rPr lang="zh-CN" altLang="en-US" sz="2400" b="1">
                <a:solidFill>
                  <a:srgbClr val="FF0000"/>
                </a:solidFill>
                <a:latin typeface="微软雅黑" panose="020B0503020204020204" charset="-122"/>
              </a:rPr>
              <a:t>想多看</a:t>
            </a:r>
            <a:endParaRPr lang="en-US" altLang="zh-CN" sz="2400" b="1">
              <a:solidFill>
                <a:srgbClr val="FF0000"/>
              </a:solidFill>
              <a:latin typeface="微软雅黑" panose="020B0503020204020204" charset="-122"/>
            </a:endParaRPr>
          </a:p>
        </p:txBody>
      </p:sp>
      <p:sp>
        <p:nvSpPr>
          <p:cNvPr id="43019" name="TextBox 10"/>
          <p:cNvSpPr txBox="1">
            <a:spLocks noChangeArrowheads="1"/>
          </p:cNvSpPr>
          <p:nvPr/>
        </p:nvSpPr>
        <p:spPr bwMode="auto">
          <a:xfrm>
            <a:off x="2279650" y="4367213"/>
            <a:ext cx="9191625" cy="460375"/>
          </a:xfrm>
          <a:prstGeom prst="rect">
            <a:avLst/>
          </a:prstGeom>
          <a:noFill/>
          <a:ln w="9525">
            <a:noFill/>
            <a:miter lim="800000"/>
          </a:ln>
        </p:spPr>
        <p:txBody>
          <a:bodyPr>
            <a:spAutoFit/>
          </a:bodyPr>
          <a:lstStyle/>
          <a:p>
            <a:pPr>
              <a:buFont typeface="Arial" panose="020B0604020202020204" pitchFamily="34" charset="0"/>
              <a:buNone/>
            </a:pPr>
            <a:r>
              <a:rPr lang="en-US" altLang="zh-CN" sz="2400">
                <a:solidFill>
                  <a:srgbClr val="292929"/>
                </a:solidFill>
                <a:latin typeface="微软雅黑" panose="020B0503020204020204" charset="-122"/>
              </a:rPr>
              <a:t>《</a:t>
            </a:r>
            <a:r>
              <a:rPr lang="zh-CN" altLang="en-US" sz="2400">
                <a:solidFill>
                  <a:srgbClr val="292929"/>
                </a:solidFill>
                <a:latin typeface="微软雅黑" panose="020B0503020204020204" charset="-122"/>
              </a:rPr>
              <a:t>新青年</a:t>
            </a:r>
            <a:r>
              <a:rPr lang="en-US" altLang="zh-CN" sz="2400">
                <a:solidFill>
                  <a:srgbClr val="292929"/>
                </a:solidFill>
                <a:latin typeface="微软雅黑" panose="020B0503020204020204" charset="-122"/>
              </a:rPr>
              <a:t>》</a:t>
            </a:r>
            <a:r>
              <a:rPr lang="zh-CN" altLang="en-US" sz="2400">
                <a:solidFill>
                  <a:srgbClr val="292929"/>
                </a:solidFill>
                <a:latin typeface="微软雅黑" panose="020B0503020204020204" charset="-122"/>
              </a:rPr>
              <a:t>受到广大青年学生的欢迎，被誉为青年的“</a:t>
            </a:r>
            <a:r>
              <a:rPr lang="zh-CN" altLang="en-US" sz="2400">
                <a:solidFill>
                  <a:srgbClr val="FF0000"/>
                </a:solidFill>
                <a:latin typeface="微软雅黑" panose="020B0503020204020204" charset="-122"/>
              </a:rPr>
              <a:t>良师益友</a:t>
            </a:r>
            <a:r>
              <a:rPr lang="zh-CN" altLang="en-US" sz="2400">
                <a:solidFill>
                  <a:srgbClr val="292929"/>
                </a:solidFill>
                <a:latin typeface="微软雅黑" panose="020B0503020204020204" charset="-122"/>
              </a:rPr>
              <a:t>”。</a:t>
            </a:r>
            <a:endParaRPr lang="zh-CN" altLang="en-US" sz="2400">
              <a:solidFill>
                <a:srgbClr val="292929"/>
              </a:solidFill>
              <a:latin typeface="微软雅黑" panose="020B0503020204020204" charset="-122"/>
            </a:endParaRPr>
          </a:p>
        </p:txBody>
      </p:sp>
      <p:sp>
        <p:nvSpPr>
          <p:cNvPr id="43020" name="Freeform 8"/>
          <p:cNvSpPr>
            <a:spLocks noChangeArrowheads="1"/>
          </p:cNvSpPr>
          <p:nvPr/>
        </p:nvSpPr>
        <p:spPr bwMode="auto">
          <a:xfrm>
            <a:off x="1811338" y="4168775"/>
            <a:ext cx="271462" cy="312738"/>
          </a:xfrm>
          <a:custGeom>
            <a:avLst/>
            <a:gdLst/>
            <a:ahLst/>
            <a:cxnLst>
              <a:cxn ang="0">
                <a:pos x="274" y="158"/>
              </a:cxn>
              <a:cxn ang="0">
                <a:pos x="137" y="238"/>
              </a:cxn>
              <a:cxn ang="0">
                <a:pos x="0" y="317"/>
              </a:cxn>
              <a:cxn ang="0">
                <a:pos x="0" y="158"/>
              </a:cxn>
              <a:cxn ang="0">
                <a:pos x="0" y="0"/>
              </a:cxn>
              <a:cxn ang="0">
                <a:pos x="137" y="79"/>
              </a:cxn>
              <a:cxn ang="0">
                <a:pos x="274" y="158"/>
              </a:cxn>
            </a:cxnLst>
            <a:rect l="0" t="0" r="r" b="b"/>
            <a:pathLst>
              <a:path w="274" h="317">
                <a:moveTo>
                  <a:pt x="274" y="158"/>
                </a:moveTo>
                <a:lnTo>
                  <a:pt x="137" y="238"/>
                </a:lnTo>
                <a:lnTo>
                  <a:pt x="0" y="317"/>
                </a:lnTo>
                <a:lnTo>
                  <a:pt x="0" y="158"/>
                </a:lnTo>
                <a:lnTo>
                  <a:pt x="0" y="0"/>
                </a:lnTo>
                <a:lnTo>
                  <a:pt x="137" y="79"/>
                </a:lnTo>
                <a:lnTo>
                  <a:pt x="274" y="158"/>
                </a:lnTo>
                <a:close/>
              </a:path>
            </a:pathLst>
          </a:custGeom>
          <a:solidFill>
            <a:schemeClr val="bg1"/>
          </a:solidFill>
          <a:ln w="9525">
            <a:no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43021" name="Line 9"/>
          <p:cNvSpPr>
            <a:spLocks noChangeShapeType="1"/>
          </p:cNvSpPr>
          <p:nvPr/>
        </p:nvSpPr>
        <p:spPr bwMode="auto">
          <a:xfrm>
            <a:off x="2770188" y="3068638"/>
            <a:ext cx="8677275" cy="1587"/>
          </a:xfrm>
          <a:prstGeom prst="line">
            <a:avLst/>
          </a:prstGeom>
          <a:noFill/>
          <a:ln w="13">
            <a:solidFill>
              <a:srgbClr val="2E2C2C"/>
            </a:solid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43022" name="TextBox 13"/>
          <p:cNvSpPr txBox="1">
            <a:spLocks noChangeArrowheads="1"/>
          </p:cNvSpPr>
          <p:nvPr/>
        </p:nvSpPr>
        <p:spPr bwMode="auto">
          <a:xfrm>
            <a:off x="2806700" y="2608263"/>
            <a:ext cx="5865813" cy="461962"/>
          </a:xfrm>
          <a:prstGeom prst="rect">
            <a:avLst/>
          </a:prstGeom>
          <a:noFill/>
          <a:ln w="9525">
            <a:noFill/>
            <a:miter lim="800000"/>
          </a:ln>
        </p:spPr>
        <p:txBody>
          <a:bodyPr>
            <a:spAutoFit/>
          </a:bodyPr>
          <a:lstStyle/>
          <a:p>
            <a:pPr>
              <a:buFont typeface="Arial" panose="020B0604020202020204" pitchFamily="34" charset="0"/>
              <a:buNone/>
            </a:pPr>
            <a:r>
              <a:rPr lang="zh-CN" altLang="en-US" sz="2400" b="1">
                <a:solidFill>
                  <a:srgbClr val="FF0000"/>
                </a:solidFill>
                <a:latin typeface="微软雅黑" panose="020B0503020204020204" charset="-122"/>
              </a:rPr>
              <a:t>看不起</a:t>
            </a:r>
            <a:endParaRPr lang="en-US" altLang="zh-CN" sz="2400" b="1">
              <a:solidFill>
                <a:srgbClr val="FF0000"/>
              </a:solidFill>
              <a:latin typeface="微软雅黑" panose="020B0503020204020204" charset="-122"/>
            </a:endParaRPr>
          </a:p>
        </p:txBody>
      </p:sp>
      <p:sp>
        <p:nvSpPr>
          <p:cNvPr id="43023" name="TextBox 14"/>
          <p:cNvSpPr txBox="1">
            <a:spLocks noChangeArrowheads="1"/>
          </p:cNvSpPr>
          <p:nvPr/>
        </p:nvSpPr>
        <p:spPr bwMode="auto">
          <a:xfrm>
            <a:off x="2770188" y="3138488"/>
            <a:ext cx="8582025" cy="460375"/>
          </a:xfrm>
          <a:prstGeom prst="rect">
            <a:avLst/>
          </a:prstGeom>
          <a:noFill/>
          <a:ln w="9525">
            <a:noFill/>
            <a:miter lim="800000"/>
          </a:ln>
        </p:spPr>
        <p:txBody>
          <a:bodyPr>
            <a:spAutoFit/>
          </a:bodyPr>
          <a:lstStyle/>
          <a:p>
            <a:pPr>
              <a:buFont typeface="Arial" panose="020B0604020202020204" pitchFamily="34" charset="0"/>
              <a:buNone/>
            </a:pPr>
            <a:r>
              <a:rPr lang="zh-CN" altLang="en-US" sz="2400">
                <a:solidFill>
                  <a:srgbClr val="292929"/>
                </a:solidFill>
                <a:latin typeface="微软雅黑" panose="020B0503020204020204" charset="-122"/>
              </a:rPr>
              <a:t>守旧派文人谩骂运动的提倡者是“</a:t>
            </a:r>
            <a:r>
              <a:rPr lang="zh-CN" altLang="en-US" sz="2400">
                <a:solidFill>
                  <a:srgbClr val="FF0000"/>
                </a:solidFill>
                <a:latin typeface="微软雅黑" panose="020B0503020204020204" charset="-122"/>
              </a:rPr>
              <a:t>众叛亲离</a:t>
            </a:r>
            <a:r>
              <a:rPr lang="zh-CN" altLang="en-US" sz="2400">
                <a:solidFill>
                  <a:srgbClr val="292929"/>
                </a:solidFill>
                <a:latin typeface="微软雅黑" panose="020B0503020204020204" charset="-122"/>
              </a:rPr>
              <a:t>”、“</a:t>
            </a:r>
            <a:r>
              <a:rPr lang="zh-CN" altLang="en-US" sz="2400">
                <a:solidFill>
                  <a:srgbClr val="FF0000"/>
                </a:solidFill>
                <a:latin typeface="微软雅黑" panose="020B0503020204020204" charset="-122"/>
              </a:rPr>
              <a:t>人头畜鸣</a:t>
            </a:r>
            <a:r>
              <a:rPr lang="zh-CN" altLang="en-US" sz="2400">
                <a:solidFill>
                  <a:srgbClr val="292929"/>
                </a:solidFill>
                <a:latin typeface="微软雅黑" panose="020B0503020204020204" charset="-122"/>
              </a:rPr>
              <a:t>”。</a:t>
            </a:r>
            <a:endParaRPr lang="zh-CN" altLang="en-US" sz="2400">
              <a:solidFill>
                <a:srgbClr val="292929"/>
              </a:solidFill>
              <a:latin typeface="微软雅黑" panose="020B0503020204020204" charset="-122"/>
            </a:endParaRPr>
          </a:p>
        </p:txBody>
      </p:sp>
      <p:sp>
        <p:nvSpPr>
          <p:cNvPr id="43024" name="Freeform 8"/>
          <p:cNvSpPr>
            <a:spLocks noChangeArrowheads="1"/>
          </p:cNvSpPr>
          <p:nvPr/>
        </p:nvSpPr>
        <p:spPr bwMode="auto">
          <a:xfrm>
            <a:off x="2359025" y="2921000"/>
            <a:ext cx="271463" cy="312738"/>
          </a:xfrm>
          <a:custGeom>
            <a:avLst/>
            <a:gdLst/>
            <a:ahLst/>
            <a:cxnLst>
              <a:cxn ang="0">
                <a:pos x="274" y="158"/>
              </a:cxn>
              <a:cxn ang="0">
                <a:pos x="137" y="238"/>
              </a:cxn>
              <a:cxn ang="0">
                <a:pos x="0" y="317"/>
              </a:cxn>
              <a:cxn ang="0">
                <a:pos x="0" y="158"/>
              </a:cxn>
              <a:cxn ang="0">
                <a:pos x="0" y="0"/>
              </a:cxn>
              <a:cxn ang="0">
                <a:pos x="137" y="79"/>
              </a:cxn>
              <a:cxn ang="0">
                <a:pos x="274" y="158"/>
              </a:cxn>
            </a:cxnLst>
            <a:rect l="0" t="0" r="r" b="b"/>
            <a:pathLst>
              <a:path w="274" h="317">
                <a:moveTo>
                  <a:pt x="274" y="158"/>
                </a:moveTo>
                <a:lnTo>
                  <a:pt x="137" y="238"/>
                </a:lnTo>
                <a:lnTo>
                  <a:pt x="0" y="317"/>
                </a:lnTo>
                <a:lnTo>
                  <a:pt x="0" y="158"/>
                </a:lnTo>
                <a:lnTo>
                  <a:pt x="0" y="0"/>
                </a:lnTo>
                <a:lnTo>
                  <a:pt x="137" y="79"/>
                </a:lnTo>
                <a:lnTo>
                  <a:pt x="274" y="158"/>
                </a:lnTo>
                <a:close/>
              </a:path>
            </a:pathLst>
          </a:custGeom>
          <a:solidFill>
            <a:schemeClr val="bg1"/>
          </a:solidFill>
          <a:ln w="9525">
            <a:no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43025" name="Oval 6"/>
          <p:cNvSpPr>
            <a:spLocks noChangeArrowheads="1"/>
          </p:cNvSpPr>
          <p:nvPr/>
        </p:nvSpPr>
        <p:spPr bwMode="auto">
          <a:xfrm>
            <a:off x="484188" y="1262063"/>
            <a:ext cx="1181100" cy="1152525"/>
          </a:xfrm>
          <a:prstGeom prst="ellipse">
            <a:avLst/>
          </a:prstGeom>
          <a:solidFill>
            <a:srgbClr val="DFDFE1"/>
          </a:solidFill>
          <a:ln w="9525">
            <a:noFill/>
            <a:round/>
          </a:ln>
        </p:spPr>
        <p:txBody>
          <a:bodyPr/>
          <a:lstStyle/>
          <a:p>
            <a:pPr>
              <a:buFont typeface="Arial" panose="020B0604020202020204" pitchFamily="34" charset="0"/>
              <a:buNone/>
            </a:pPr>
            <a:endParaRPr lang="zh-CN" altLang="en-US">
              <a:solidFill>
                <a:srgbClr val="292929"/>
              </a:solidFill>
              <a:ea typeface="宋体" panose="02010600030101010101" pitchFamily="2" charset="-122"/>
            </a:endParaRPr>
          </a:p>
        </p:txBody>
      </p:sp>
      <p:sp>
        <p:nvSpPr>
          <p:cNvPr id="43026" name="Oval 7"/>
          <p:cNvSpPr>
            <a:spLocks noChangeArrowheads="1"/>
          </p:cNvSpPr>
          <p:nvPr/>
        </p:nvSpPr>
        <p:spPr bwMode="auto">
          <a:xfrm>
            <a:off x="584200" y="1360488"/>
            <a:ext cx="982663" cy="960437"/>
          </a:xfrm>
          <a:prstGeom prst="ellipse">
            <a:avLst/>
          </a:prstGeom>
          <a:solidFill>
            <a:srgbClr val="144D73"/>
          </a:solidFill>
          <a:ln w="9525">
            <a:noFill/>
            <a:round/>
          </a:ln>
        </p:spPr>
        <p:txBody>
          <a:bodyPr/>
          <a:lstStyle/>
          <a:p>
            <a:pPr>
              <a:buFont typeface="Arial" panose="020B0604020202020204" pitchFamily="34" charset="0"/>
              <a:buNone/>
            </a:pPr>
            <a:endParaRPr lang="zh-CN" altLang="en-US">
              <a:solidFill>
                <a:srgbClr val="292929"/>
              </a:solidFill>
              <a:ea typeface="宋体" panose="02010600030101010101" pitchFamily="2" charset="-122"/>
            </a:endParaRPr>
          </a:p>
        </p:txBody>
      </p:sp>
      <p:sp>
        <p:nvSpPr>
          <p:cNvPr id="43027" name="TextBox 18"/>
          <p:cNvSpPr txBox="1">
            <a:spLocks noChangeArrowheads="1"/>
          </p:cNvSpPr>
          <p:nvPr/>
        </p:nvSpPr>
        <p:spPr bwMode="auto">
          <a:xfrm>
            <a:off x="515938" y="1420813"/>
            <a:ext cx="1082675"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400" b="1" noProof="1">
                <a:solidFill>
                  <a:srgbClr val="FFFFFF"/>
                </a:solidFill>
                <a:effectLst>
                  <a:outerShdw blurRad="38100" dist="38100" dir="2700000" algn="tl">
                    <a:srgbClr val="000000">
                      <a:alpha val="43137"/>
                    </a:srgbClr>
                  </a:outerShdw>
                </a:effectLst>
                <a:latin typeface="微软雅黑" panose="020B0503020204020204" charset="-122"/>
                <a:ea typeface="微软雅黑" panose="020B0503020204020204" charset="-122"/>
              </a:rPr>
              <a:t>北洋军阀</a:t>
            </a:r>
            <a:endParaRPr lang="en-US" altLang="zh-CN" sz="2400" b="1" noProof="1">
              <a:solidFill>
                <a:srgbClr val="FFFFFF"/>
              </a:solidFill>
              <a:effectLst>
                <a:outerShdw blurRad="38100" dist="38100" dir="2700000" algn="tl">
                  <a:srgbClr val="000000">
                    <a:alpha val="43137"/>
                  </a:srgbClr>
                </a:outerShdw>
              </a:effectLst>
              <a:latin typeface="微软雅黑" panose="020B0503020204020204" charset="-122"/>
              <a:ea typeface="微软雅黑" panose="020B0503020204020204" charset="-122"/>
            </a:endParaRPr>
          </a:p>
        </p:txBody>
      </p:sp>
      <p:sp>
        <p:nvSpPr>
          <p:cNvPr id="43028" name="Oval 6"/>
          <p:cNvSpPr>
            <a:spLocks noChangeArrowheads="1"/>
          </p:cNvSpPr>
          <p:nvPr/>
        </p:nvSpPr>
        <p:spPr bwMode="auto">
          <a:xfrm>
            <a:off x="479425" y="3763926"/>
            <a:ext cx="1181100" cy="1150974"/>
          </a:xfrm>
          <a:prstGeom prst="ellipse">
            <a:avLst/>
          </a:prstGeom>
          <a:solidFill>
            <a:srgbClr val="DFDFE1"/>
          </a:solidFill>
          <a:ln w="9525">
            <a:noFill/>
            <a:round/>
          </a:ln>
        </p:spPr>
        <p:txBody>
          <a:bodyPr/>
          <a:lstStyle/>
          <a:p>
            <a:pPr>
              <a:buFont typeface="Arial" panose="020B0604020202020204" pitchFamily="34" charset="0"/>
              <a:buNone/>
            </a:pPr>
            <a:endParaRPr lang="zh-CN" altLang="en-US">
              <a:solidFill>
                <a:srgbClr val="292929"/>
              </a:solidFill>
              <a:ea typeface="宋体" panose="02010600030101010101" pitchFamily="2" charset="-122"/>
            </a:endParaRPr>
          </a:p>
        </p:txBody>
      </p:sp>
      <p:sp>
        <p:nvSpPr>
          <p:cNvPr id="43029" name="Oval 7"/>
          <p:cNvSpPr>
            <a:spLocks noChangeArrowheads="1"/>
          </p:cNvSpPr>
          <p:nvPr/>
        </p:nvSpPr>
        <p:spPr bwMode="auto">
          <a:xfrm>
            <a:off x="569913" y="3859213"/>
            <a:ext cx="984250" cy="958850"/>
          </a:xfrm>
          <a:prstGeom prst="ellipse">
            <a:avLst/>
          </a:prstGeom>
          <a:solidFill>
            <a:srgbClr val="FF0000"/>
          </a:solidFill>
          <a:ln w="9525">
            <a:noFill/>
            <a:round/>
          </a:ln>
        </p:spPr>
        <p:txBody>
          <a:bodyPr/>
          <a:lstStyle/>
          <a:p>
            <a:pPr>
              <a:buFont typeface="Arial" panose="020B0604020202020204" pitchFamily="34" charset="0"/>
              <a:buNone/>
            </a:pPr>
            <a:endParaRPr lang="zh-CN" altLang="en-US">
              <a:solidFill>
                <a:srgbClr val="292929"/>
              </a:solidFill>
              <a:ea typeface="宋体" panose="02010600030101010101" pitchFamily="2" charset="-122"/>
            </a:endParaRPr>
          </a:p>
        </p:txBody>
      </p:sp>
      <p:sp>
        <p:nvSpPr>
          <p:cNvPr id="43030" name="TextBox 21"/>
          <p:cNvSpPr txBox="1">
            <a:spLocks noChangeArrowheads="1"/>
          </p:cNvSpPr>
          <p:nvPr/>
        </p:nvSpPr>
        <p:spPr bwMode="auto">
          <a:xfrm>
            <a:off x="509588" y="3929063"/>
            <a:ext cx="1082675"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400" b="1" noProof="1">
                <a:solidFill>
                  <a:srgbClr val="FFFFFF"/>
                </a:solidFill>
                <a:effectLst>
                  <a:outerShdw blurRad="38100" dist="38100" dir="2700000" algn="tl">
                    <a:srgbClr val="000000">
                      <a:alpha val="43137"/>
                    </a:srgbClr>
                  </a:outerShdw>
                </a:effectLst>
                <a:latin typeface="微软雅黑" panose="020B0503020204020204" charset="-122"/>
                <a:ea typeface="微软雅黑" panose="020B0503020204020204" charset="-122"/>
              </a:rPr>
              <a:t>青年学生</a:t>
            </a:r>
            <a:endParaRPr lang="en-US" altLang="zh-CN" sz="2400" b="1" noProof="1">
              <a:solidFill>
                <a:srgbClr val="FFFFFF"/>
              </a:solidFill>
              <a:effectLst>
                <a:outerShdw blurRad="38100" dist="38100" dir="2700000" algn="tl">
                  <a:srgbClr val="000000">
                    <a:alpha val="43137"/>
                  </a:srgbClr>
                </a:outerShdw>
              </a:effectLst>
              <a:latin typeface="微软雅黑" panose="020B0503020204020204" charset="-122"/>
              <a:ea typeface="微软雅黑" panose="020B0503020204020204" charset="-122"/>
            </a:endParaRPr>
          </a:p>
        </p:txBody>
      </p:sp>
      <p:sp>
        <p:nvSpPr>
          <p:cNvPr id="43031" name="Oval 6"/>
          <p:cNvSpPr>
            <a:spLocks noChangeArrowheads="1"/>
          </p:cNvSpPr>
          <p:nvPr/>
        </p:nvSpPr>
        <p:spPr bwMode="auto">
          <a:xfrm>
            <a:off x="1009650" y="2506663"/>
            <a:ext cx="1179513" cy="1152525"/>
          </a:xfrm>
          <a:prstGeom prst="ellipse">
            <a:avLst/>
          </a:prstGeom>
          <a:solidFill>
            <a:srgbClr val="DFDFE1"/>
          </a:solidFill>
          <a:ln w="9525">
            <a:noFill/>
            <a:round/>
          </a:ln>
        </p:spPr>
        <p:txBody>
          <a:bodyPr/>
          <a:lstStyle/>
          <a:p>
            <a:pPr>
              <a:buFont typeface="Arial" panose="020B0604020202020204" pitchFamily="34" charset="0"/>
              <a:buNone/>
            </a:pPr>
            <a:endParaRPr lang="zh-CN" altLang="en-US">
              <a:solidFill>
                <a:srgbClr val="292929"/>
              </a:solidFill>
              <a:ea typeface="宋体" panose="02010600030101010101" pitchFamily="2" charset="-122"/>
            </a:endParaRPr>
          </a:p>
        </p:txBody>
      </p:sp>
      <p:sp>
        <p:nvSpPr>
          <p:cNvPr id="43032" name="Oval 7"/>
          <p:cNvSpPr>
            <a:spLocks noChangeArrowheads="1"/>
          </p:cNvSpPr>
          <p:nvPr/>
        </p:nvSpPr>
        <p:spPr bwMode="auto">
          <a:xfrm>
            <a:off x="1106488" y="2608263"/>
            <a:ext cx="984250" cy="960437"/>
          </a:xfrm>
          <a:prstGeom prst="ellipse">
            <a:avLst/>
          </a:prstGeom>
          <a:solidFill>
            <a:srgbClr val="00B050"/>
          </a:solidFill>
          <a:ln w="9525">
            <a:noFill/>
            <a:round/>
          </a:ln>
        </p:spPr>
        <p:txBody>
          <a:bodyPr/>
          <a:lstStyle/>
          <a:p>
            <a:pPr>
              <a:buFont typeface="Arial" panose="020B0604020202020204" pitchFamily="34" charset="0"/>
              <a:buNone/>
            </a:pPr>
            <a:endParaRPr lang="zh-CN" altLang="en-US">
              <a:solidFill>
                <a:srgbClr val="292929"/>
              </a:solidFill>
              <a:ea typeface="宋体" panose="02010600030101010101" pitchFamily="2" charset="-122"/>
            </a:endParaRPr>
          </a:p>
        </p:txBody>
      </p:sp>
      <p:sp>
        <p:nvSpPr>
          <p:cNvPr id="43033" name="TextBox 24"/>
          <p:cNvSpPr txBox="1">
            <a:spLocks noChangeArrowheads="1"/>
          </p:cNvSpPr>
          <p:nvPr/>
        </p:nvSpPr>
        <p:spPr bwMode="auto">
          <a:xfrm>
            <a:off x="1057275" y="2687638"/>
            <a:ext cx="1082675"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400" b="1" noProof="1">
                <a:solidFill>
                  <a:srgbClr val="FFFFFF"/>
                </a:solidFill>
                <a:effectLst>
                  <a:outerShdw blurRad="38100" dist="38100" dir="2700000" algn="tl">
                    <a:srgbClr val="000000">
                      <a:alpha val="43137"/>
                    </a:srgbClr>
                  </a:outerShdw>
                </a:effectLst>
                <a:latin typeface="微软雅黑" panose="020B0503020204020204" charset="-122"/>
                <a:ea typeface="微软雅黑" panose="020B0503020204020204" charset="-122"/>
              </a:rPr>
              <a:t>传统文人</a:t>
            </a:r>
            <a:endParaRPr lang="en-US" altLang="zh-CN" sz="2400" b="1" noProof="1">
              <a:solidFill>
                <a:srgbClr val="FFFFFF"/>
              </a:solidFill>
              <a:effectLst>
                <a:outerShdw blurRad="38100" dist="38100" dir="2700000" algn="tl">
                  <a:srgbClr val="000000">
                    <a:alpha val="43137"/>
                  </a:srgbClr>
                </a:outerShdw>
              </a:effectLst>
              <a:latin typeface="微软雅黑" panose="020B0503020204020204" charset="-122"/>
              <a:ea typeface="微软雅黑" panose="020B0503020204020204" charset="-122"/>
            </a:endParaRPr>
          </a:p>
        </p:txBody>
      </p:sp>
      <p:sp>
        <p:nvSpPr>
          <p:cNvPr id="27" name="Freeform 8"/>
          <p:cNvSpPr>
            <a:spLocks noChangeArrowheads="1"/>
          </p:cNvSpPr>
          <p:nvPr/>
        </p:nvSpPr>
        <p:spPr bwMode="auto">
          <a:xfrm>
            <a:off x="2284413" y="5440363"/>
            <a:ext cx="271462" cy="312737"/>
          </a:xfrm>
          <a:custGeom>
            <a:avLst/>
            <a:gdLst/>
            <a:ahLst/>
            <a:cxnLst>
              <a:cxn ang="0">
                <a:pos x="274" y="158"/>
              </a:cxn>
              <a:cxn ang="0">
                <a:pos x="137" y="238"/>
              </a:cxn>
              <a:cxn ang="0">
                <a:pos x="0" y="317"/>
              </a:cxn>
              <a:cxn ang="0">
                <a:pos x="0" y="158"/>
              </a:cxn>
              <a:cxn ang="0">
                <a:pos x="0" y="0"/>
              </a:cxn>
              <a:cxn ang="0">
                <a:pos x="137" y="79"/>
              </a:cxn>
              <a:cxn ang="0">
                <a:pos x="274" y="158"/>
              </a:cxn>
            </a:cxnLst>
            <a:rect l="0" t="0" r="r" b="b"/>
            <a:pathLst>
              <a:path w="274" h="317">
                <a:moveTo>
                  <a:pt x="274" y="158"/>
                </a:moveTo>
                <a:lnTo>
                  <a:pt x="137" y="238"/>
                </a:lnTo>
                <a:lnTo>
                  <a:pt x="0" y="317"/>
                </a:lnTo>
                <a:lnTo>
                  <a:pt x="0" y="158"/>
                </a:lnTo>
                <a:lnTo>
                  <a:pt x="0" y="0"/>
                </a:lnTo>
                <a:lnTo>
                  <a:pt x="137" y="79"/>
                </a:lnTo>
                <a:lnTo>
                  <a:pt x="274" y="158"/>
                </a:lnTo>
                <a:close/>
              </a:path>
            </a:pathLst>
          </a:custGeom>
          <a:solidFill>
            <a:schemeClr val="bg1"/>
          </a:solidFill>
          <a:ln w="9525">
            <a:no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28" name="Oval 6"/>
          <p:cNvSpPr>
            <a:spLocks noChangeArrowheads="1"/>
          </p:cNvSpPr>
          <p:nvPr/>
        </p:nvSpPr>
        <p:spPr bwMode="auto">
          <a:xfrm>
            <a:off x="960438" y="5013325"/>
            <a:ext cx="1179512" cy="1152525"/>
          </a:xfrm>
          <a:prstGeom prst="ellipse">
            <a:avLst/>
          </a:prstGeom>
          <a:solidFill>
            <a:srgbClr val="DFDFE1"/>
          </a:solidFill>
          <a:ln w="9525">
            <a:noFill/>
            <a:round/>
          </a:ln>
        </p:spPr>
        <p:txBody>
          <a:bodyPr/>
          <a:lstStyle/>
          <a:p>
            <a:pPr>
              <a:buFont typeface="Arial" panose="020B0604020202020204" pitchFamily="34" charset="0"/>
              <a:buNone/>
            </a:pPr>
            <a:endParaRPr lang="zh-CN" altLang="en-US">
              <a:solidFill>
                <a:srgbClr val="292929"/>
              </a:solidFill>
              <a:ea typeface="宋体" panose="02010600030101010101" pitchFamily="2" charset="-122"/>
            </a:endParaRPr>
          </a:p>
        </p:txBody>
      </p:sp>
      <p:sp>
        <p:nvSpPr>
          <p:cNvPr id="29" name="Oval 7"/>
          <p:cNvSpPr>
            <a:spLocks noChangeArrowheads="1"/>
          </p:cNvSpPr>
          <p:nvPr/>
        </p:nvSpPr>
        <p:spPr bwMode="auto">
          <a:xfrm>
            <a:off x="1057275" y="5110163"/>
            <a:ext cx="984250" cy="960437"/>
          </a:xfrm>
          <a:prstGeom prst="ellipse">
            <a:avLst/>
          </a:prstGeom>
          <a:solidFill>
            <a:srgbClr val="7030A0"/>
          </a:solidFill>
          <a:ln w="9525">
            <a:noFill/>
            <a:round/>
          </a:ln>
        </p:spPr>
        <p:txBody>
          <a:bodyPr/>
          <a:lstStyle/>
          <a:p>
            <a:pPr>
              <a:buFont typeface="Arial" panose="020B0604020202020204" pitchFamily="34" charset="0"/>
              <a:buNone/>
            </a:pPr>
            <a:endParaRPr lang="zh-CN" altLang="en-US">
              <a:solidFill>
                <a:srgbClr val="292929"/>
              </a:solidFill>
              <a:ea typeface="宋体" panose="02010600030101010101" pitchFamily="2" charset="-122"/>
            </a:endParaRPr>
          </a:p>
        </p:txBody>
      </p:sp>
      <p:sp>
        <p:nvSpPr>
          <p:cNvPr id="30" name="TextBox 21"/>
          <p:cNvSpPr txBox="1">
            <a:spLocks noChangeArrowheads="1"/>
          </p:cNvSpPr>
          <p:nvPr/>
        </p:nvSpPr>
        <p:spPr bwMode="auto">
          <a:xfrm>
            <a:off x="1000125" y="5181600"/>
            <a:ext cx="1082675"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400" b="1" noProof="1">
                <a:solidFill>
                  <a:srgbClr val="FFFFFF"/>
                </a:solidFill>
                <a:effectLst>
                  <a:outerShdw blurRad="38100" dist="38100" dir="2700000" algn="tl">
                    <a:srgbClr val="000000">
                      <a:alpha val="43137"/>
                    </a:srgbClr>
                  </a:outerShdw>
                </a:effectLst>
                <a:latin typeface="微软雅黑" panose="020B0503020204020204" charset="-122"/>
                <a:ea typeface="微软雅黑" panose="020B0503020204020204" charset="-122"/>
              </a:rPr>
              <a:t>下层群众</a:t>
            </a:r>
            <a:endParaRPr lang="en-US" altLang="zh-CN" sz="2400" b="1" noProof="1">
              <a:solidFill>
                <a:srgbClr val="FFFFFF"/>
              </a:solidFill>
              <a:effectLst>
                <a:outerShdw blurRad="38100" dist="38100" dir="2700000" algn="tl">
                  <a:srgbClr val="000000">
                    <a:alpha val="43137"/>
                  </a:srgbClr>
                </a:outerShdw>
              </a:effectLst>
              <a:latin typeface="微软雅黑" panose="020B0503020204020204" charset="-122"/>
              <a:ea typeface="微软雅黑" panose="020B0503020204020204" charset="-122"/>
            </a:endParaRPr>
          </a:p>
        </p:txBody>
      </p:sp>
      <p:sp>
        <p:nvSpPr>
          <p:cNvPr id="31" name="Line 9"/>
          <p:cNvSpPr>
            <a:spLocks noChangeShapeType="1"/>
          </p:cNvSpPr>
          <p:nvPr/>
        </p:nvSpPr>
        <p:spPr bwMode="auto">
          <a:xfrm>
            <a:off x="2736850" y="5602288"/>
            <a:ext cx="8767763" cy="0"/>
          </a:xfrm>
          <a:prstGeom prst="line">
            <a:avLst/>
          </a:prstGeom>
          <a:noFill/>
          <a:ln w="13">
            <a:solidFill>
              <a:srgbClr val="2E2C2C"/>
            </a:solid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32" name="TextBox 9"/>
          <p:cNvSpPr txBox="1">
            <a:spLocks noChangeArrowheads="1"/>
          </p:cNvSpPr>
          <p:nvPr/>
        </p:nvSpPr>
        <p:spPr bwMode="auto">
          <a:xfrm>
            <a:off x="2771775" y="5165725"/>
            <a:ext cx="5894388" cy="460375"/>
          </a:xfrm>
          <a:prstGeom prst="rect">
            <a:avLst/>
          </a:prstGeom>
          <a:noFill/>
          <a:ln w="9525">
            <a:noFill/>
            <a:miter lim="800000"/>
          </a:ln>
        </p:spPr>
        <p:txBody>
          <a:bodyPr>
            <a:spAutoFit/>
          </a:bodyPr>
          <a:lstStyle/>
          <a:p>
            <a:pPr>
              <a:buFont typeface="Arial" panose="020B0604020202020204" pitchFamily="34" charset="0"/>
              <a:buNone/>
            </a:pPr>
            <a:r>
              <a:rPr lang="zh-CN" altLang="en-US" sz="2400" b="1">
                <a:solidFill>
                  <a:srgbClr val="FF0000"/>
                </a:solidFill>
                <a:latin typeface="微软雅黑" panose="020B0503020204020204" charset="-122"/>
              </a:rPr>
              <a:t>看不见</a:t>
            </a:r>
            <a:endParaRPr lang="en-US" altLang="zh-CN" sz="2400" b="1">
              <a:solidFill>
                <a:srgbClr val="FF0000"/>
              </a:solidFill>
              <a:latin typeface="微软雅黑" panose="020B0503020204020204" charset="-122"/>
            </a:endParaRPr>
          </a:p>
        </p:txBody>
      </p:sp>
      <p:sp>
        <p:nvSpPr>
          <p:cNvPr id="33" name="TextBox 10"/>
          <p:cNvSpPr txBox="1">
            <a:spLocks noChangeArrowheads="1"/>
          </p:cNvSpPr>
          <p:nvPr/>
        </p:nvSpPr>
        <p:spPr bwMode="auto">
          <a:xfrm>
            <a:off x="2763838" y="5654675"/>
            <a:ext cx="8804275" cy="461963"/>
          </a:xfrm>
          <a:prstGeom prst="rect">
            <a:avLst/>
          </a:prstGeom>
          <a:noFill/>
          <a:ln w="9525">
            <a:noFill/>
            <a:miter lim="800000"/>
          </a:ln>
        </p:spPr>
        <p:txBody>
          <a:bodyPr>
            <a:spAutoFit/>
          </a:bodyPr>
          <a:lstStyle/>
          <a:p>
            <a:pPr>
              <a:buFont typeface="Arial" panose="020B0604020202020204" pitchFamily="34" charset="0"/>
              <a:buNone/>
            </a:pPr>
            <a:r>
              <a:rPr lang="zh-CN" altLang="en-US" sz="2400" dirty="0">
                <a:solidFill>
                  <a:srgbClr val="292929"/>
                </a:solidFill>
                <a:latin typeface="微软雅黑" panose="020B0503020204020204" charset="-122"/>
              </a:rPr>
              <a:t>祥林嫂从来没有听说过陈独秀，更不知道民主、科学为</a:t>
            </a:r>
            <a:r>
              <a:rPr lang="zh-CN" altLang="en-US" sz="2400" dirty="0">
                <a:solidFill>
                  <a:srgbClr val="FF0000"/>
                </a:solidFill>
                <a:latin typeface="微软雅黑" panose="020B0503020204020204" charset="-122"/>
              </a:rPr>
              <a:t>何方神物</a:t>
            </a:r>
            <a:r>
              <a:rPr lang="zh-CN" altLang="en-US" sz="2400" dirty="0">
                <a:solidFill>
                  <a:srgbClr val="292929"/>
                </a:solidFill>
                <a:latin typeface="微软雅黑" panose="020B0503020204020204" charset="-122"/>
              </a:rPr>
              <a:t>。</a:t>
            </a:r>
            <a:endParaRPr lang="zh-CN" altLang="en-US" sz="2400" dirty="0">
              <a:solidFill>
                <a:srgbClr val="292929"/>
              </a:solidFill>
              <a:latin typeface="微软雅黑" panose="020B0503020204020204" charset="-122"/>
            </a:endParaRPr>
          </a:p>
        </p:txBody>
      </p:sp>
      <p:sp>
        <p:nvSpPr>
          <p:cNvPr id="36" name="TextBox 21"/>
          <p:cNvSpPr txBox="1">
            <a:spLocks noChangeArrowheads="1"/>
          </p:cNvSpPr>
          <p:nvPr/>
        </p:nvSpPr>
        <p:spPr bwMode="auto">
          <a:xfrm>
            <a:off x="1584252" y="6120329"/>
            <a:ext cx="810200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3200" b="1" noProof="1">
                <a:effectLst>
                  <a:outerShdw blurRad="38100" dist="38100" dir="2700000" algn="tl">
                    <a:srgbClr val="000000">
                      <a:alpha val="43137"/>
                    </a:srgbClr>
                  </a:outerShdw>
                </a:effectLst>
                <a:latin typeface="微软雅黑" panose="020B0503020204020204" charset="-122"/>
                <a:ea typeface="微软雅黑" panose="020B0503020204020204" charset="-122"/>
              </a:rPr>
              <a:t>没有深入下层群众，缺乏广泛的群众基础</a:t>
            </a:r>
            <a:endParaRPr lang="zh-CN" altLang="en-US" sz="3200" b="1" noProof="1">
              <a:effectLst>
                <a:outerShdw blurRad="38100" dist="38100" dir="2700000" algn="tl">
                  <a:srgbClr val="000000">
                    <a:alpha val="43137"/>
                  </a:srgbClr>
                </a:outerShdw>
              </a:effectLst>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43025"/>
                                        </p:tgtEl>
                                        <p:attrNameLst>
                                          <p:attrName>style.visibility</p:attrName>
                                        </p:attrNameLst>
                                      </p:cBhvr>
                                      <p:to>
                                        <p:strVal val="visible"/>
                                      </p:to>
                                    </p:set>
                                    <p:anim calcmode="lin" valueType="num">
                                      <p:cBhvr>
                                        <p:cTn id="7" dur="500" fill="hold"/>
                                        <p:tgtEl>
                                          <p:spTgt spid="43025"/>
                                        </p:tgtEl>
                                        <p:attrNameLst>
                                          <p:attrName>ppt_x</p:attrName>
                                        </p:attrNameLst>
                                      </p:cBhvr>
                                      <p:tavLst>
                                        <p:tav tm="0">
                                          <p:val>
                                            <p:strVal val="1+#ppt_w/2"/>
                                          </p:val>
                                        </p:tav>
                                        <p:tav tm="100000">
                                          <p:val>
                                            <p:strVal val="#ppt_x"/>
                                          </p:val>
                                        </p:tav>
                                      </p:tavLst>
                                    </p:anim>
                                    <p:anim calcmode="lin" valueType="num">
                                      <p:cBhvr>
                                        <p:cTn id="8" dur="500" fill="hold"/>
                                        <p:tgtEl>
                                          <p:spTgt spid="43025"/>
                                        </p:tgtEl>
                                        <p:attrNameLst>
                                          <p:attrName>ppt_y</p:attrName>
                                        </p:attrNameLst>
                                      </p:cBhvr>
                                      <p:tavLst>
                                        <p:tav tm="0">
                                          <p:val>
                                            <p:strVal val="1+#ppt_h/2"/>
                                          </p:val>
                                        </p:tav>
                                        <p:tav tm="100000">
                                          <p:val>
                                            <p:strVal val="#ppt_y"/>
                                          </p:val>
                                        </p:tav>
                                      </p:tavLst>
                                    </p:anim>
                                  </p:childTnLst>
                                </p:cTn>
                              </p:par>
                              <p:par>
                                <p:cTn id="9" presetID="2" presetClass="entr" presetSubtype="6" fill="hold" grpId="0" nodeType="withEffect">
                                  <p:stCondLst>
                                    <p:cond delay="0"/>
                                  </p:stCondLst>
                                  <p:childTnLst>
                                    <p:set>
                                      <p:cBhvr>
                                        <p:cTn id="10" dur="1" fill="hold">
                                          <p:stCondLst>
                                            <p:cond delay="0"/>
                                          </p:stCondLst>
                                        </p:cTn>
                                        <p:tgtEl>
                                          <p:spTgt spid="43026"/>
                                        </p:tgtEl>
                                        <p:attrNameLst>
                                          <p:attrName>style.visibility</p:attrName>
                                        </p:attrNameLst>
                                      </p:cBhvr>
                                      <p:to>
                                        <p:strVal val="visible"/>
                                      </p:to>
                                    </p:set>
                                    <p:anim calcmode="lin" valueType="num">
                                      <p:cBhvr>
                                        <p:cTn id="11" dur="500" fill="hold"/>
                                        <p:tgtEl>
                                          <p:spTgt spid="43026"/>
                                        </p:tgtEl>
                                        <p:attrNameLst>
                                          <p:attrName>ppt_x</p:attrName>
                                        </p:attrNameLst>
                                      </p:cBhvr>
                                      <p:tavLst>
                                        <p:tav tm="0">
                                          <p:val>
                                            <p:strVal val="1+#ppt_w/2"/>
                                          </p:val>
                                        </p:tav>
                                        <p:tav tm="100000">
                                          <p:val>
                                            <p:strVal val="#ppt_x"/>
                                          </p:val>
                                        </p:tav>
                                      </p:tavLst>
                                    </p:anim>
                                    <p:anim calcmode="lin" valueType="num">
                                      <p:cBhvr>
                                        <p:cTn id="12" dur="500" fill="hold"/>
                                        <p:tgtEl>
                                          <p:spTgt spid="43026"/>
                                        </p:tgtEl>
                                        <p:attrNameLst>
                                          <p:attrName>ppt_y</p:attrName>
                                        </p:attrNameLst>
                                      </p:cBhvr>
                                      <p:tavLst>
                                        <p:tav tm="0">
                                          <p:val>
                                            <p:strVal val="1+#ppt_h/2"/>
                                          </p:val>
                                        </p:tav>
                                        <p:tav tm="100000">
                                          <p:val>
                                            <p:strVal val="#ppt_y"/>
                                          </p:val>
                                        </p:tav>
                                      </p:tavLst>
                                    </p:anim>
                                  </p:childTnLst>
                                </p:cTn>
                              </p:par>
                              <p:par>
                                <p:cTn id="13" presetID="2" presetClass="entr" presetSubtype="6" fill="hold" grpId="0" nodeType="withEffect">
                                  <p:stCondLst>
                                    <p:cond delay="0"/>
                                  </p:stCondLst>
                                  <p:childTnLst>
                                    <p:set>
                                      <p:cBhvr>
                                        <p:cTn id="14" dur="1" fill="hold">
                                          <p:stCondLst>
                                            <p:cond delay="0"/>
                                          </p:stCondLst>
                                        </p:cTn>
                                        <p:tgtEl>
                                          <p:spTgt spid="43027"/>
                                        </p:tgtEl>
                                        <p:attrNameLst>
                                          <p:attrName>style.visibility</p:attrName>
                                        </p:attrNameLst>
                                      </p:cBhvr>
                                      <p:to>
                                        <p:strVal val="visible"/>
                                      </p:to>
                                    </p:set>
                                    <p:anim calcmode="lin" valueType="num">
                                      <p:cBhvr>
                                        <p:cTn id="15" dur="500" fill="hold"/>
                                        <p:tgtEl>
                                          <p:spTgt spid="43027"/>
                                        </p:tgtEl>
                                        <p:attrNameLst>
                                          <p:attrName>ppt_x</p:attrName>
                                        </p:attrNameLst>
                                      </p:cBhvr>
                                      <p:tavLst>
                                        <p:tav tm="0">
                                          <p:val>
                                            <p:strVal val="1+#ppt_w/2"/>
                                          </p:val>
                                        </p:tav>
                                        <p:tav tm="100000">
                                          <p:val>
                                            <p:strVal val="#ppt_x"/>
                                          </p:val>
                                        </p:tav>
                                      </p:tavLst>
                                    </p:anim>
                                    <p:anim calcmode="lin" valueType="num">
                                      <p:cBhvr>
                                        <p:cTn id="16" dur="500" fill="hold"/>
                                        <p:tgtEl>
                                          <p:spTgt spid="43027"/>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1" presetClass="entr" presetSubtype="0" fill="hold" grpId="0" nodeType="afterEffect">
                                  <p:stCondLst>
                                    <p:cond delay="0"/>
                                  </p:stCondLst>
                                  <p:childTnLst>
                                    <p:set>
                                      <p:cBhvr>
                                        <p:cTn id="19" dur="1" fill="hold">
                                          <p:stCondLst>
                                            <p:cond delay="0"/>
                                          </p:stCondLst>
                                        </p:cTn>
                                        <p:tgtEl>
                                          <p:spTgt spid="43016"/>
                                        </p:tgtEl>
                                        <p:attrNameLst>
                                          <p:attrName>style.visibility</p:attrName>
                                        </p:attrNameLst>
                                      </p:cBhvr>
                                      <p:to>
                                        <p:strVal val="visible"/>
                                      </p:to>
                                    </p:set>
                                  </p:childTnLst>
                                </p:cTn>
                              </p:par>
                              <p:par>
                                <p:cTn id="20" presetID="63" presetClass="path" presetSubtype="0" accel="50000" decel="50000" fill="hold" grpId="1" nodeType="withEffect">
                                  <p:stCondLst>
                                    <p:cond delay="0"/>
                                  </p:stCondLst>
                                  <p:childTnLst>
                                    <p:animMotion origin="layout" path="M 4.38891E-6 -4.44444E-6 L -0.07458 -4.44444E-6 " pathEditMode="relative" rAng="0" ptsTypes="AA">
                                      <p:cBhvr>
                                        <p:cTn id="21" dur="500" spd="-99800" fill="hold"/>
                                        <p:tgtEl>
                                          <p:spTgt spid="43016"/>
                                        </p:tgtEl>
                                        <p:attrNameLst>
                                          <p:attrName>ppt_x</p:attrName>
                                          <p:attrName>ppt_y</p:attrName>
                                        </p:attrNameLst>
                                      </p:cBhvr>
                                      <p:rCtr x="-37" y="0"/>
                                    </p:animMotion>
                                  </p:childTnLst>
                                </p:cTn>
                              </p:par>
                            </p:childTnLst>
                          </p:cTn>
                        </p:par>
                        <p:par>
                          <p:cTn id="22" fill="hold">
                            <p:stCondLst>
                              <p:cond delay="500"/>
                            </p:stCondLst>
                            <p:childTnLst>
                              <p:par>
                                <p:cTn id="23" presetID="22" presetClass="entr" presetSubtype="8" fill="hold" grpId="0" nodeType="afterEffect">
                                  <p:stCondLst>
                                    <p:cond delay="0"/>
                                  </p:stCondLst>
                                  <p:childTnLst>
                                    <p:set>
                                      <p:cBhvr>
                                        <p:cTn id="24" dur="1" fill="hold">
                                          <p:stCondLst>
                                            <p:cond delay="0"/>
                                          </p:stCondLst>
                                        </p:cTn>
                                        <p:tgtEl>
                                          <p:spTgt spid="43013"/>
                                        </p:tgtEl>
                                        <p:attrNameLst>
                                          <p:attrName>style.visibility</p:attrName>
                                        </p:attrNameLst>
                                      </p:cBhvr>
                                      <p:to>
                                        <p:strVal val="visible"/>
                                      </p:to>
                                    </p:set>
                                    <p:animEffect transition="in" filter="wipe(left)">
                                      <p:cBhvr>
                                        <p:cTn id="25" dur="500"/>
                                        <p:tgtEl>
                                          <p:spTgt spid="43013"/>
                                        </p:tgtEl>
                                      </p:cBhvr>
                                    </p:animEffect>
                                  </p:childTnLst>
                                </p:cTn>
                              </p:par>
                              <p:par>
                                <p:cTn id="26" presetID="22" presetClass="entr" presetSubtype="1" fill="hold" grpId="0" nodeType="withEffect">
                                  <p:stCondLst>
                                    <p:cond delay="0"/>
                                  </p:stCondLst>
                                  <p:childTnLst>
                                    <p:set>
                                      <p:cBhvr>
                                        <p:cTn id="27" dur="1" fill="hold">
                                          <p:stCondLst>
                                            <p:cond delay="0"/>
                                          </p:stCondLst>
                                        </p:cTn>
                                        <p:tgtEl>
                                          <p:spTgt spid="43015"/>
                                        </p:tgtEl>
                                        <p:attrNameLst>
                                          <p:attrName>style.visibility</p:attrName>
                                        </p:attrNameLst>
                                      </p:cBhvr>
                                      <p:to>
                                        <p:strVal val="visible"/>
                                      </p:to>
                                    </p:set>
                                    <p:animEffect transition="in" filter="wipe(up)">
                                      <p:cBhvr>
                                        <p:cTn id="28" dur="500"/>
                                        <p:tgtEl>
                                          <p:spTgt spid="43015"/>
                                        </p:tgtEl>
                                      </p:cBhvr>
                                    </p:animEffect>
                                  </p:childTnLst>
                                </p:cTn>
                              </p:par>
                            </p:childTnLst>
                          </p:cTn>
                        </p:par>
                        <p:par>
                          <p:cTn id="29" fill="hold">
                            <p:stCondLst>
                              <p:cond delay="1000"/>
                            </p:stCondLst>
                            <p:childTnLst>
                              <p:par>
                                <p:cTn id="30" presetID="2" presetClass="entr" presetSubtype="6" fill="hold" grpId="0" nodeType="afterEffect">
                                  <p:stCondLst>
                                    <p:cond delay="0"/>
                                  </p:stCondLst>
                                  <p:childTnLst>
                                    <p:set>
                                      <p:cBhvr>
                                        <p:cTn id="31" dur="1" fill="hold">
                                          <p:stCondLst>
                                            <p:cond delay="0"/>
                                          </p:stCondLst>
                                        </p:cTn>
                                        <p:tgtEl>
                                          <p:spTgt spid="43031"/>
                                        </p:tgtEl>
                                        <p:attrNameLst>
                                          <p:attrName>style.visibility</p:attrName>
                                        </p:attrNameLst>
                                      </p:cBhvr>
                                      <p:to>
                                        <p:strVal val="visible"/>
                                      </p:to>
                                    </p:set>
                                    <p:anim calcmode="lin" valueType="num">
                                      <p:cBhvr>
                                        <p:cTn id="32" dur="500" fill="hold"/>
                                        <p:tgtEl>
                                          <p:spTgt spid="43031"/>
                                        </p:tgtEl>
                                        <p:attrNameLst>
                                          <p:attrName>ppt_x</p:attrName>
                                        </p:attrNameLst>
                                      </p:cBhvr>
                                      <p:tavLst>
                                        <p:tav tm="0">
                                          <p:val>
                                            <p:strVal val="1+#ppt_w/2"/>
                                          </p:val>
                                        </p:tav>
                                        <p:tav tm="100000">
                                          <p:val>
                                            <p:strVal val="#ppt_x"/>
                                          </p:val>
                                        </p:tav>
                                      </p:tavLst>
                                    </p:anim>
                                    <p:anim calcmode="lin" valueType="num">
                                      <p:cBhvr>
                                        <p:cTn id="33" dur="500" fill="hold"/>
                                        <p:tgtEl>
                                          <p:spTgt spid="43031"/>
                                        </p:tgtEl>
                                        <p:attrNameLst>
                                          <p:attrName>ppt_y</p:attrName>
                                        </p:attrNameLst>
                                      </p:cBhvr>
                                      <p:tavLst>
                                        <p:tav tm="0">
                                          <p:val>
                                            <p:strVal val="1+#ppt_h/2"/>
                                          </p:val>
                                        </p:tav>
                                        <p:tav tm="100000">
                                          <p:val>
                                            <p:strVal val="#ppt_y"/>
                                          </p:val>
                                        </p:tav>
                                      </p:tavLst>
                                    </p:anim>
                                  </p:childTnLst>
                                </p:cTn>
                              </p:par>
                              <p:par>
                                <p:cTn id="34" presetID="2" presetClass="entr" presetSubtype="6" fill="hold" grpId="0" nodeType="withEffect">
                                  <p:stCondLst>
                                    <p:cond delay="0"/>
                                  </p:stCondLst>
                                  <p:childTnLst>
                                    <p:set>
                                      <p:cBhvr>
                                        <p:cTn id="35" dur="1" fill="hold">
                                          <p:stCondLst>
                                            <p:cond delay="0"/>
                                          </p:stCondLst>
                                        </p:cTn>
                                        <p:tgtEl>
                                          <p:spTgt spid="43032"/>
                                        </p:tgtEl>
                                        <p:attrNameLst>
                                          <p:attrName>style.visibility</p:attrName>
                                        </p:attrNameLst>
                                      </p:cBhvr>
                                      <p:to>
                                        <p:strVal val="visible"/>
                                      </p:to>
                                    </p:set>
                                    <p:anim calcmode="lin" valueType="num">
                                      <p:cBhvr>
                                        <p:cTn id="36" dur="500" fill="hold"/>
                                        <p:tgtEl>
                                          <p:spTgt spid="43032"/>
                                        </p:tgtEl>
                                        <p:attrNameLst>
                                          <p:attrName>ppt_x</p:attrName>
                                        </p:attrNameLst>
                                      </p:cBhvr>
                                      <p:tavLst>
                                        <p:tav tm="0">
                                          <p:val>
                                            <p:strVal val="1+#ppt_w/2"/>
                                          </p:val>
                                        </p:tav>
                                        <p:tav tm="100000">
                                          <p:val>
                                            <p:strVal val="#ppt_x"/>
                                          </p:val>
                                        </p:tav>
                                      </p:tavLst>
                                    </p:anim>
                                    <p:anim calcmode="lin" valueType="num">
                                      <p:cBhvr>
                                        <p:cTn id="37" dur="500" fill="hold"/>
                                        <p:tgtEl>
                                          <p:spTgt spid="43032"/>
                                        </p:tgtEl>
                                        <p:attrNameLst>
                                          <p:attrName>ppt_y</p:attrName>
                                        </p:attrNameLst>
                                      </p:cBhvr>
                                      <p:tavLst>
                                        <p:tav tm="0">
                                          <p:val>
                                            <p:strVal val="1+#ppt_h/2"/>
                                          </p:val>
                                        </p:tav>
                                        <p:tav tm="100000">
                                          <p:val>
                                            <p:strVal val="#ppt_y"/>
                                          </p:val>
                                        </p:tav>
                                      </p:tavLst>
                                    </p:anim>
                                  </p:childTnLst>
                                </p:cTn>
                              </p:par>
                              <p:par>
                                <p:cTn id="38" presetID="2" presetClass="entr" presetSubtype="6" fill="hold" grpId="0" nodeType="withEffect">
                                  <p:stCondLst>
                                    <p:cond delay="0"/>
                                  </p:stCondLst>
                                  <p:childTnLst>
                                    <p:set>
                                      <p:cBhvr>
                                        <p:cTn id="39" dur="1" fill="hold">
                                          <p:stCondLst>
                                            <p:cond delay="0"/>
                                          </p:stCondLst>
                                        </p:cTn>
                                        <p:tgtEl>
                                          <p:spTgt spid="43033"/>
                                        </p:tgtEl>
                                        <p:attrNameLst>
                                          <p:attrName>style.visibility</p:attrName>
                                        </p:attrNameLst>
                                      </p:cBhvr>
                                      <p:to>
                                        <p:strVal val="visible"/>
                                      </p:to>
                                    </p:set>
                                    <p:anim calcmode="lin" valueType="num">
                                      <p:cBhvr>
                                        <p:cTn id="40" dur="500" fill="hold"/>
                                        <p:tgtEl>
                                          <p:spTgt spid="43033"/>
                                        </p:tgtEl>
                                        <p:attrNameLst>
                                          <p:attrName>ppt_x</p:attrName>
                                        </p:attrNameLst>
                                      </p:cBhvr>
                                      <p:tavLst>
                                        <p:tav tm="0">
                                          <p:val>
                                            <p:strVal val="1+#ppt_w/2"/>
                                          </p:val>
                                        </p:tav>
                                        <p:tav tm="100000">
                                          <p:val>
                                            <p:strVal val="#ppt_x"/>
                                          </p:val>
                                        </p:tav>
                                      </p:tavLst>
                                    </p:anim>
                                    <p:anim calcmode="lin" valueType="num">
                                      <p:cBhvr>
                                        <p:cTn id="41" dur="500" fill="hold"/>
                                        <p:tgtEl>
                                          <p:spTgt spid="43033"/>
                                        </p:tgtEl>
                                        <p:attrNameLst>
                                          <p:attrName>ppt_y</p:attrName>
                                        </p:attrNameLst>
                                      </p:cBhvr>
                                      <p:tavLst>
                                        <p:tav tm="0">
                                          <p:val>
                                            <p:strVal val="1+#ppt_h/2"/>
                                          </p:val>
                                        </p:tav>
                                        <p:tav tm="100000">
                                          <p:val>
                                            <p:strVal val="#ppt_y"/>
                                          </p:val>
                                        </p:tav>
                                      </p:tavLst>
                                    </p:anim>
                                  </p:childTnLst>
                                </p:cTn>
                              </p:par>
                            </p:childTnLst>
                          </p:cTn>
                        </p:par>
                        <p:par>
                          <p:cTn id="42" fill="hold">
                            <p:stCondLst>
                              <p:cond delay="1500"/>
                            </p:stCondLst>
                            <p:childTnLst>
                              <p:par>
                                <p:cTn id="43" presetID="1" presetClass="entr" presetSubtype="0" fill="hold" grpId="0" nodeType="afterEffect">
                                  <p:stCondLst>
                                    <p:cond delay="0"/>
                                  </p:stCondLst>
                                  <p:childTnLst>
                                    <p:set>
                                      <p:cBhvr>
                                        <p:cTn id="44" dur="1" fill="hold">
                                          <p:stCondLst>
                                            <p:cond delay="0"/>
                                          </p:stCondLst>
                                        </p:cTn>
                                        <p:tgtEl>
                                          <p:spTgt spid="43024"/>
                                        </p:tgtEl>
                                        <p:attrNameLst>
                                          <p:attrName>style.visibility</p:attrName>
                                        </p:attrNameLst>
                                      </p:cBhvr>
                                      <p:to>
                                        <p:strVal val="visible"/>
                                      </p:to>
                                    </p:set>
                                  </p:childTnLst>
                                </p:cTn>
                              </p:par>
                              <p:par>
                                <p:cTn id="45" presetID="63" presetClass="path" presetSubtype="0" accel="50000" decel="50000" fill="hold" grpId="1" nodeType="withEffect">
                                  <p:stCondLst>
                                    <p:cond delay="0"/>
                                  </p:stCondLst>
                                  <p:childTnLst>
                                    <p:animMotion origin="layout" path="M 2.8088E-6 2.96296E-6 L -0.07458 2.96296E-6 " pathEditMode="relative" rAng="0" ptsTypes="AA">
                                      <p:cBhvr>
                                        <p:cTn id="46" dur="500" spd="-99800" fill="hold"/>
                                        <p:tgtEl>
                                          <p:spTgt spid="43024"/>
                                        </p:tgtEl>
                                        <p:attrNameLst>
                                          <p:attrName>ppt_x</p:attrName>
                                          <p:attrName>ppt_y</p:attrName>
                                        </p:attrNameLst>
                                      </p:cBhvr>
                                      <p:rCtr x="-37" y="0"/>
                                    </p:animMotion>
                                  </p:childTnLst>
                                </p:cTn>
                              </p:par>
                            </p:childTnLst>
                          </p:cTn>
                        </p:par>
                        <p:par>
                          <p:cTn id="47" fill="hold">
                            <p:stCondLst>
                              <p:cond delay="1500"/>
                            </p:stCondLst>
                            <p:childTnLst>
                              <p:par>
                                <p:cTn id="48" presetID="22" presetClass="entr" presetSubtype="8" fill="hold" grpId="0" nodeType="afterEffect">
                                  <p:stCondLst>
                                    <p:cond delay="0"/>
                                  </p:stCondLst>
                                  <p:childTnLst>
                                    <p:set>
                                      <p:cBhvr>
                                        <p:cTn id="49" dur="1" fill="hold">
                                          <p:stCondLst>
                                            <p:cond delay="0"/>
                                          </p:stCondLst>
                                        </p:cTn>
                                        <p:tgtEl>
                                          <p:spTgt spid="43021"/>
                                        </p:tgtEl>
                                        <p:attrNameLst>
                                          <p:attrName>style.visibility</p:attrName>
                                        </p:attrNameLst>
                                      </p:cBhvr>
                                      <p:to>
                                        <p:strVal val="visible"/>
                                      </p:to>
                                    </p:set>
                                    <p:animEffect transition="in" filter="wipe(left)">
                                      <p:cBhvr>
                                        <p:cTn id="50" dur="500"/>
                                        <p:tgtEl>
                                          <p:spTgt spid="43021"/>
                                        </p:tgtEl>
                                      </p:cBhvr>
                                    </p:animEffect>
                                  </p:childTnLst>
                                </p:cTn>
                              </p:par>
                              <p:par>
                                <p:cTn id="51" presetID="22" presetClass="entr" presetSubtype="1" fill="hold" grpId="0" nodeType="withEffect">
                                  <p:stCondLst>
                                    <p:cond delay="0"/>
                                  </p:stCondLst>
                                  <p:childTnLst>
                                    <p:set>
                                      <p:cBhvr>
                                        <p:cTn id="52" dur="1" fill="hold">
                                          <p:stCondLst>
                                            <p:cond delay="0"/>
                                          </p:stCondLst>
                                        </p:cTn>
                                        <p:tgtEl>
                                          <p:spTgt spid="43023"/>
                                        </p:tgtEl>
                                        <p:attrNameLst>
                                          <p:attrName>style.visibility</p:attrName>
                                        </p:attrNameLst>
                                      </p:cBhvr>
                                      <p:to>
                                        <p:strVal val="visible"/>
                                      </p:to>
                                    </p:set>
                                    <p:animEffect transition="in" filter="wipe(up)">
                                      <p:cBhvr>
                                        <p:cTn id="53" dur="500"/>
                                        <p:tgtEl>
                                          <p:spTgt spid="43023"/>
                                        </p:tgtEl>
                                      </p:cBhvr>
                                    </p:animEffect>
                                  </p:childTnLst>
                                </p:cTn>
                              </p:par>
                            </p:childTnLst>
                          </p:cTn>
                        </p:par>
                        <p:par>
                          <p:cTn id="54" fill="hold">
                            <p:stCondLst>
                              <p:cond delay="2000"/>
                            </p:stCondLst>
                            <p:childTnLst>
                              <p:par>
                                <p:cTn id="55" presetID="2" presetClass="entr" presetSubtype="6" fill="hold" grpId="0" nodeType="afterEffect">
                                  <p:stCondLst>
                                    <p:cond delay="0"/>
                                  </p:stCondLst>
                                  <p:childTnLst>
                                    <p:set>
                                      <p:cBhvr>
                                        <p:cTn id="56" dur="1" fill="hold">
                                          <p:stCondLst>
                                            <p:cond delay="0"/>
                                          </p:stCondLst>
                                        </p:cTn>
                                        <p:tgtEl>
                                          <p:spTgt spid="43028"/>
                                        </p:tgtEl>
                                        <p:attrNameLst>
                                          <p:attrName>style.visibility</p:attrName>
                                        </p:attrNameLst>
                                      </p:cBhvr>
                                      <p:to>
                                        <p:strVal val="visible"/>
                                      </p:to>
                                    </p:set>
                                    <p:anim calcmode="lin" valueType="num">
                                      <p:cBhvr>
                                        <p:cTn id="57" dur="500" fill="hold"/>
                                        <p:tgtEl>
                                          <p:spTgt spid="43028"/>
                                        </p:tgtEl>
                                        <p:attrNameLst>
                                          <p:attrName>ppt_x</p:attrName>
                                        </p:attrNameLst>
                                      </p:cBhvr>
                                      <p:tavLst>
                                        <p:tav tm="0">
                                          <p:val>
                                            <p:strVal val="1+#ppt_w/2"/>
                                          </p:val>
                                        </p:tav>
                                        <p:tav tm="100000">
                                          <p:val>
                                            <p:strVal val="#ppt_x"/>
                                          </p:val>
                                        </p:tav>
                                      </p:tavLst>
                                    </p:anim>
                                    <p:anim calcmode="lin" valueType="num">
                                      <p:cBhvr>
                                        <p:cTn id="58" dur="500" fill="hold"/>
                                        <p:tgtEl>
                                          <p:spTgt spid="43028"/>
                                        </p:tgtEl>
                                        <p:attrNameLst>
                                          <p:attrName>ppt_y</p:attrName>
                                        </p:attrNameLst>
                                      </p:cBhvr>
                                      <p:tavLst>
                                        <p:tav tm="0">
                                          <p:val>
                                            <p:strVal val="1+#ppt_h/2"/>
                                          </p:val>
                                        </p:tav>
                                        <p:tav tm="100000">
                                          <p:val>
                                            <p:strVal val="#ppt_y"/>
                                          </p:val>
                                        </p:tav>
                                      </p:tavLst>
                                    </p:anim>
                                  </p:childTnLst>
                                </p:cTn>
                              </p:par>
                              <p:par>
                                <p:cTn id="59" presetID="2" presetClass="entr" presetSubtype="6" fill="hold" grpId="0" nodeType="withEffect">
                                  <p:stCondLst>
                                    <p:cond delay="0"/>
                                  </p:stCondLst>
                                  <p:childTnLst>
                                    <p:set>
                                      <p:cBhvr>
                                        <p:cTn id="60" dur="1" fill="hold">
                                          <p:stCondLst>
                                            <p:cond delay="0"/>
                                          </p:stCondLst>
                                        </p:cTn>
                                        <p:tgtEl>
                                          <p:spTgt spid="43029"/>
                                        </p:tgtEl>
                                        <p:attrNameLst>
                                          <p:attrName>style.visibility</p:attrName>
                                        </p:attrNameLst>
                                      </p:cBhvr>
                                      <p:to>
                                        <p:strVal val="visible"/>
                                      </p:to>
                                    </p:set>
                                    <p:anim calcmode="lin" valueType="num">
                                      <p:cBhvr>
                                        <p:cTn id="61" dur="500" fill="hold"/>
                                        <p:tgtEl>
                                          <p:spTgt spid="43029"/>
                                        </p:tgtEl>
                                        <p:attrNameLst>
                                          <p:attrName>ppt_x</p:attrName>
                                        </p:attrNameLst>
                                      </p:cBhvr>
                                      <p:tavLst>
                                        <p:tav tm="0">
                                          <p:val>
                                            <p:strVal val="1+#ppt_w/2"/>
                                          </p:val>
                                        </p:tav>
                                        <p:tav tm="100000">
                                          <p:val>
                                            <p:strVal val="#ppt_x"/>
                                          </p:val>
                                        </p:tav>
                                      </p:tavLst>
                                    </p:anim>
                                    <p:anim calcmode="lin" valueType="num">
                                      <p:cBhvr>
                                        <p:cTn id="62" dur="500" fill="hold"/>
                                        <p:tgtEl>
                                          <p:spTgt spid="43029"/>
                                        </p:tgtEl>
                                        <p:attrNameLst>
                                          <p:attrName>ppt_y</p:attrName>
                                        </p:attrNameLst>
                                      </p:cBhvr>
                                      <p:tavLst>
                                        <p:tav tm="0">
                                          <p:val>
                                            <p:strVal val="1+#ppt_h/2"/>
                                          </p:val>
                                        </p:tav>
                                        <p:tav tm="100000">
                                          <p:val>
                                            <p:strVal val="#ppt_y"/>
                                          </p:val>
                                        </p:tav>
                                      </p:tavLst>
                                    </p:anim>
                                  </p:childTnLst>
                                </p:cTn>
                              </p:par>
                              <p:par>
                                <p:cTn id="63" presetID="2" presetClass="entr" presetSubtype="6" fill="hold" grpId="0" nodeType="withEffect">
                                  <p:stCondLst>
                                    <p:cond delay="0"/>
                                  </p:stCondLst>
                                  <p:childTnLst>
                                    <p:set>
                                      <p:cBhvr>
                                        <p:cTn id="64" dur="1" fill="hold">
                                          <p:stCondLst>
                                            <p:cond delay="0"/>
                                          </p:stCondLst>
                                        </p:cTn>
                                        <p:tgtEl>
                                          <p:spTgt spid="43030"/>
                                        </p:tgtEl>
                                        <p:attrNameLst>
                                          <p:attrName>style.visibility</p:attrName>
                                        </p:attrNameLst>
                                      </p:cBhvr>
                                      <p:to>
                                        <p:strVal val="visible"/>
                                      </p:to>
                                    </p:set>
                                    <p:anim calcmode="lin" valueType="num">
                                      <p:cBhvr>
                                        <p:cTn id="65" dur="500" fill="hold"/>
                                        <p:tgtEl>
                                          <p:spTgt spid="43030"/>
                                        </p:tgtEl>
                                        <p:attrNameLst>
                                          <p:attrName>ppt_x</p:attrName>
                                        </p:attrNameLst>
                                      </p:cBhvr>
                                      <p:tavLst>
                                        <p:tav tm="0">
                                          <p:val>
                                            <p:strVal val="1+#ppt_w/2"/>
                                          </p:val>
                                        </p:tav>
                                        <p:tav tm="100000">
                                          <p:val>
                                            <p:strVal val="#ppt_x"/>
                                          </p:val>
                                        </p:tav>
                                      </p:tavLst>
                                    </p:anim>
                                    <p:anim calcmode="lin" valueType="num">
                                      <p:cBhvr>
                                        <p:cTn id="66" dur="500" fill="hold"/>
                                        <p:tgtEl>
                                          <p:spTgt spid="43030"/>
                                        </p:tgtEl>
                                        <p:attrNameLst>
                                          <p:attrName>ppt_y</p:attrName>
                                        </p:attrNameLst>
                                      </p:cBhvr>
                                      <p:tavLst>
                                        <p:tav tm="0">
                                          <p:val>
                                            <p:strVal val="1+#ppt_h/2"/>
                                          </p:val>
                                        </p:tav>
                                        <p:tav tm="100000">
                                          <p:val>
                                            <p:strVal val="#ppt_y"/>
                                          </p:val>
                                        </p:tav>
                                      </p:tavLst>
                                    </p:anim>
                                  </p:childTnLst>
                                </p:cTn>
                              </p:par>
                            </p:childTnLst>
                          </p:cTn>
                        </p:par>
                        <p:par>
                          <p:cTn id="67" fill="hold">
                            <p:stCondLst>
                              <p:cond delay="2500"/>
                            </p:stCondLst>
                            <p:childTnLst>
                              <p:par>
                                <p:cTn id="68" presetID="1" presetClass="entr" presetSubtype="0" fill="hold" grpId="0" nodeType="afterEffect">
                                  <p:stCondLst>
                                    <p:cond delay="0"/>
                                  </p:stCondLst>
                                  <p:childTnLst>
                                    <p:set>
                                      <p:cBhvr>
                                        <p:cTn id="69" dur="1" fill="hold">
                                          <p:stCondLst>
                                            <p:cond delay="0"/>
                                          </p:stCondLst>
                                        </p:cTn>
                                        <p:tgtEl>
                                          <p:spTgt spid="43020"/>
                                        </p:tgtEl>
                                        <p:attrNameLst>
                                          <p:attrName>style.visibility</p:attrName>
                                        </p:attrNameLst>
                                      </p:cBhvr>
                                      <p:to>
                                        <p:strVal val="visible"/>
                                      </p:to>
                                    </p:set>
                                  </p:childTnLst>
                                </p:cTn>
                              </p:par>
                              <p:par>
                                <p:cTn id="70" presetID="63" presetClass="path" presetSubtype="0" accel="50000" decel="50000" fill="hold" grpId="1" nodeType="withEffect">
                                  <p:stCondLst>
                                    <p:cond delay="0"/>
                                  </p:stCondLst>
                                  <p:childTnLst>
                                    <p:animMotion origin="layout" path="M 4.38891E-6 -3.7037E-7 L -0.07458 -3.7037E-7 " pathEditMode="relative" rAng="0" ptsTypes="AA">
                                      <p:cBhvr>
                                        <p:cTn id="71" dur="500" spd="-99800" fill="hold"/>
                                        <p:tgtEl>
                                          <p:spTgt spid="43020"/>
                                        </p:tgtEl>
                                        <p:attrNameLst>
                                          <p:attrName>ppt_x</p:attrName>
                                          <p:attrName>ppt_y</p:attrName>
                                        </p:attrNameLst>
                                      </p:cBhvr>
                                      <p:rCtr x="-37" y="0"/>
                                    </p:animMotion>
                                  </p:childTnLst>
                                </p:cTn>
                              </p:par>
                            </p:childTnLst>
                          </p:cTn>
                        </p:par>
                        <p:par>
                          <p:cTn id="72" fill="hold">
                            <p:stCondLst>
                              <p:cond delay="2500"/>
                            </p:stCondLst>
                            <p:childTnLst>
                              <p:par>
                                <p:cTn id="73" presetID="22" presetClass="entr" presetSubtype="8" fill="hold" grpId="0" nodeType="afterEffect">
                                  <p:stCondLst>
                                    <p:cond delay="0"/>
                                  </p:stCondLst>
                                  <p:childTnLst>
                                    <p:set>
                                      <p:cBhvr>
                                        <p:cTn id="74" dur="1" fill="hold">
                                          <p:stCondLst>
                                            <p:cond delay="0"/>
                                          </p:stCondLst>
                                        </p:cTn>
                                        <p:tgtEl>
                                          <p:spTgt spid="43017"/>
                                        </p:tgtEl>
                                        <p:attrNameLst>
                                          <p:attrName>style.visibility</p:attrName>
                                        </p:attrNameLst>
                                      </p:cBhvr>
                                      <p:to>
                                        <p:strVal val="visible"/>
                                      </p:to>
                                    </p:set>
                                    <p:animEffect transition="in" filter="wipe(left)">
                                      <p:cBhvr>
                                        <p:cTn id="75" dur="500"/>
                                        <p:tgtEl>
                                          <p:spTgt spid="43017"/>
                                        </p:tgtEl>
                                      </p:cBhvr>
                                    </p:animEffect>
                                  </p:childTnLst>
                                </p:cTn>
                              </p:par>
                              <p:par>
                                <p:cTn id="76" presetID="22" presetClass="entr" presetSubtype="1" fill="hold" grpId="0" nodeType="withEffect">
                                  <p:stCondLst>
                                    <p:cond delay="0"/>
                                  </p:stCondLst>
                                  <p:childTnLst>
                                    <p:set>
                                      <p:cBhvr>
                                        <p:cTn id="77" dur="1" fill="hold">
                                          <p:stCondLst>
                                            <p:cond delay="0"/>
                                          </p:stCondLst>
                                        </p:cTn>
                                        <p:tgtEl>
                                          <p:spTgt spid="43019"/>
                                        </p:tgtEl>
                                        <p:attrNameLst>
                                          <p:attrName>style.visibility</p:attrName>
                                        </p:attrNameLst>
                                      </p:cBhvr>
                                      <p:to>
                                        <p:strVal val="visible"/>
                                      </p:to>
                                    </p:set>
                                    <p:animEffect transition="in" filter="wipe(up)">
                                      <p:cBhvr>
                                        <p:cTn id="78" dur="500"/>
                                        <p:tgtEl>
                                          <p:spTgt spid="43019"/>
                                        </p:tgtEl>
                                      </p:cBhvr>
                                    </p:animEffect>
                                  </p:childTnLst>
                                </p:cTn>
                              </p:par>
                            </p:childTnLst>
                          </p:cTn>
                        </p:par>
                        <p:par>
                          <p:cTn id="79" fill="hold">
                            <p:stCondLst>
                              <p:cond delay="3000"/>
                            </p:stCondLst>
                            <p:childTnLst>
                              <p:par>
                                <p:cTn id="80" presetID="2" presetClass="entr" presetSubtype="6" fill="hold" grpId="0" nodeType="afterEffect">
                                  <p:stCondLst>
                                    <p:cond delay="0"/>
                                  </p:stCondLst>
                                  <p:childTnLst>
                                    <p:set>
                                      <p:cBhvr>
                                        <p:cTn id="81" dur="1" fill="hold">
                                          <p:stCondLst>
                                            <p:cond delay="0"/>
                                          </p:stCondLst>
                                        </p:cTn>
                                        <p:tgtEl>
                                          <p:spTgt spid="28"/>
                                        </p:tgtEl>
                                        <p:attrNameLst>
                                          <p:attrName>style.visibility</p:attrName>
                                        </p:attrNameLst>
                                      </p:cBhvr>
                                      <p:to>
                                        <p:strVal val="visible"/>
                                      </p:to>
                                    </p:set>
                                    <p:anim calcmode="lin" valueType="num">
                                      <p:cBhvr>
                                        <p:cTn id="82" dur="500" fill="hold"/>
                                        <p:tgtEl>
                                          <p:spTgt spid="28"/>
                                        </p:tgtEl>
                                        <p:attrNameLst>
                                          <p:attrName>ppt_x</p:attrName>
                                        </p:attrNameLst>
                                      </p:cBhvr>
                                      <p:tavLst>
                                        <p:tav tm="0">
                                          <p:val>
                                            <p:strVal val="1+#ppt_w/2"/>
                                          </p:val>
                                        </p:tav>
                                        <p:tav tm="100000">
                                          <p:val>
                                            <p:strVal val="#ppt_x"/>
                                          </p:val>
                                        </p:tav>
                                      </p:tavLst>
                                    </p:anim>
                                    <p:anim calcmode="lin" valueType="num">
                                      <p:cBhvr>
                                        <p:cTn id="83" dur="500" fill="hold"/>
                                        <p:tgtEl>
                                          <p:spTgt spid="28"/>
                                        </p:tgtEl>
                                        <p:attrNameLst>
                                          <p:attrName>ppt_y</p:attrName>
                                        </p:attrNameLst>
                                      </p:cBhvr>
                                      <p:tavLst>
                                        <p:tav tm="0">
                                          <p:val>
                                            <p:strVal val="1+#ppt_h/2"/>
                                          </p:val>
                                        </p:tav>
                                        <p:tav tm="100000">
                                          <p:val>
                                            <p:strVal val="#ppt_y"/>
                                          </p:val>
                                        </p:tav>
                                      </p:tavLst>
                                    </p:anim>
                                  </p:childTnLst>
                                </p:cTn>
                              </p:par>
                              <p:par>
                                <p:cTn id="84" presetID="2" presetClass="entr" presetSubtype="6" fill="hold" grpId="0" nodeType="withEffect">
                                  <p:stCondLst>
                                    <p:cond delay="0"/>
                                  </p:stCondLst>
                                  <p:childTnLst>
                                    <p:set>
                                      <p:cBhvr>
                                        <p:cTn id="85" dur="1" fill="hold">
                                          <p:stCondLst>
                                            <p:cond delay="0"/>
                                          </p:stCondLst>
                                        </p:cTn>
                                        <p:tgtEl>
                                          <p:spTgt spid="29"/>
                                        </p:tgtEl>
                                        <p:attrNameLst>
                                          <p:attrName>style.visibility</p:attrName>
                                        </p:attrNameLst>
                                      </p:cBhvr>
                                      <p:to>
                                        <p:strVal val="visible"/>
                                      </p:to>
                                    </p:set>
                                    <p:anim calcmode="lin" valueType="num">
                                      <p:cBhvr>
                                        <p:cTn id="86" dur="500" fill="hold"/>
                                        <p:tgtEl>
                                          <p:spTgt spid="29"/>
                                        </p:tgtEl>
                                        <p:attrNameLst>
                                          <p:attrName>ppt_x</p:attrName>
                                        </p:attrNameLst>
                                      </p:cBhvr>
                                      <p:tavLst>
                                        <p:tav tm="0">
                                          <p:val>
                                            <p:strVal val="1+#ppt_w/2"/>
                                          </p:val>
                                        </p:tav>
                                        <p:tav tm="100000">
                                          <p:val>
                                            <p:strVal val="#ppt_x"/>
                                          </p:val>
                                        </p:tav>
                                      </p:tavLst>
                                    </p:anim>
                                    <p:anim calcmode="lin" valueType="num">
                                      <p:cBhvr>
                                        <p:cTn id="87" dur="500" fill="hold"/>
                                        <p:tgtEl>
                                          <p:spTgt spid="29"/>
                                        </p:tgtEl>
                                        <p:attrNameLst>
                                          <p:attrName>ppt_y</p:attrName>
                                        </p:attrNameLst>
                                      </p:cBhvr>
                                      <p:tavLst>
                                        <p:tav tm="0">
                                          <p:val>
                                            <p:strVal val="1+#ppt_h/2"/>
                                          </p:val>
                                        </p:tav>
                                        <p:tav tm="100000">
                                          <p:val>
                                            <p:strVal val="#ppt_y"/>
                                          </p:val>
                                        </p:tav>
                                      </p:tavLst>
                                    </p:anim>
                                  </p:childTnLst>
                                </p:cTn>
                              </p:par>
                              <p:par>
                                <p:cTn id="88" presetID="2" presetClass="entr" presetSubtype="6" fill="hold" grpId="0" nodeType="withEffect">
                                  <p:stCondLst>
                                    <p:cond delay="0"/>
                                  </p:stCondLst>
                                  <p:childTnLst>
                                    <p:set>
                                      <p:cBhvr>
                                        <p:cTn id="89" dur="1" fill="hold">
                                          <p:stCondLst>
                                            <p:cond delay="0"/>
                                          </p:stCondLst>
                                        </p:cTn>
                                        <p:tgtEl>
                                          <p:spTgt spid="30"/>
                                        </p:tgtEl>
                                        <p:attrNameLst>
                                          <p:attrName>style.visibility</p:attrName>
                                        </p:attrNameLst>
                                      </p:cBhvr>
                                      <p:to>
                                        <p:strVal val="visible"/>
                                      </p:to>
                                    </p:set>
                                    <p:anim calcmode="lin" valueType="num">
                                      <p:cBhvr>
                                        <p:cTn id="90" dur="500" fill="hold"/>
                                        <p:tgtEl>
                                          <p:spTgt spid="30"/>
                                        </p:tgtEl>
                                        <p:attrNameLst>
                                          <p:attrName>ppt_x</p:attrName>
                                        </p:attrNameLst>
                                      </p:cBhvr>
                                      <p:tavLst>
                                        <p:tav tm="0">
                                          <p:val>
                                            <p:strVal val="1+#ppt_w/2"/>
                                          </p:val>
                                        </p:tav>
                                        <p:tav tm="100000">
                                          <p:val>
                                            <p:strVal val="#ppt_x"/>
                                          </p:val>
                                        </p:tav>
                                      </p:tavLst>
                                    </p:anim>
                                    <p:anim calcmode="lin" valueType="num">
                                      <p:cBhvr>
                                        <p:cTn id="91" dur="500" fill="hold"/>
                                        <p:tgtEl>
                                          <p:spTgt spid="30"/>
                                        </p:tgtEl>
                                        <p:attrNameLst>
                                          <p:attrName>ppt_y</p:attrName>
                                        </p:attrNameLst>
                                      </p:cBhvr>
                                      <p:tavLst>
                                        <p:tav tm="0">
                                          <p:val>
                                            <p:strVal val="1+#ppt_h/2"/>
                                          </p:val>
                                        </p:tav>
                                        <p:tav tm="100000">
                                          <p:val>
                                            <p:strVal val="#ppt_y"/>
                                          </p:val>
                                        </p:tav>
                                      </p:tavLst>
                                    </p:anim>
                                  </p:childTnLst>
                                </p:cTn>
                              </p:par>
                            </p:childTnLst>
                          </p:cTn>
                        </p:par>
                        <p:par>
                          <p:cTn id="92" fill="hold">
                            <p:stCondLst>
                              <p:cond delay="3500"/>
                            </p:stCondLst>
                            <p:childTnLst>
                              <p:par>
                                <p:cTn id="93" presetID="1" presetClass="entr" presetSubtype="0" fill="hold" grpId="0" nodeType="afterEffect">
                                  <p:stCondLst>
                                    <p:cond delay="0"/>
                                  </p:stCondLst>
                                  <p:childTnLst>
                                    <p:set>
                                      <p:cBhvr>
                                        <p:cTn id="94" dur="1" fill="hold">
                                          <p:stCondLst>
                                            <p:cond delay="0"/>
                                          </p:stCondLst>
                                        </p:cTn>
                                        <p:tgtEl>
                                          <p:spTgt spid="27"/>
                                        </p:tgtEl>
                                        <p:attrNameLst>
                                          <p:attrName>style.visibility</p:attrName>
                                        </p:attrNameLst>
                                      </p:cBhvr>
                                      <p:to>
                                        <p:strVal val="visible"/>
                                      </p:to>
                                    </p:set>
                                  </p:childTnLst>
                                </p:cTn>
                              </p:par>
                              <p:par>
                                <p:cTn id="95" presetID="63" presetClass="path" presetSubtype="0" accel="50000" decel="50000" fill="hold" grpId="1" nodeType="withEffect">
                                  <p:stCondLst>
                                    <p:cond delay="0"/>
                                  </p:stCondLst>
                                  <p:childTnLst>
                                    <p:animMotion origin="layout" path="M 4.38891E-6 -3.7037E-7 L -0.07458 -3.7037E-7 " pathEditMode="relative" rAng="0" ptsTypes="AA">
                                      <p:cBhvr>
                                        <p:cTn id="96" dur="500" spd="-99800" fill="hold"/>
                                        <p:tgtEl>
                                          <p:spTgt spid="27"/>
                                        </p:tgtEl>
                                        <p:attrNameLst>
                                          <p:attrName>ppt_x</p:attrName>
                                          <p:attrName>ppt_y</p:attrName>
                                        </p:attrNameLst>
                                      </p:cBhvr>
                                      <p:rCtr x="-37" y="0"/>
                                    </p:animMotion>
                                  </p:childTnLst>
                                </p:cTn>
                              </p:par>
                            </p:childTnLst>
                          </p:cTn>
                        </p:par>
                        <p:par>
                          <p:cTn id="97" fill="hold">
                            <p:stCondLst>
                              <p:cond delay="3500"/>
                            </p:stCondLst>
                            <p:childTnLst>
                              <p:par>
                                <p:cTn id="98" presetID="22" presetClass="entr" presetSubtype="8" fill="hold" grpId="0" nodeType="afterEffect">
                                  <p:stCondLst>
                                    <p:cond delay="0"/>
                                  </p:stCondLst>
                                  <p:childTnLst>
                                    <p:set>
                                      <p:cBhvr>
                                        <p:cTn id="99" dur="1" fill="hold">
                                          <p:stCondLst>
                                            <p:cond delay="0"/>
                                          </p:stCondLst>
                                        </p:cTn>
                                        <p:tgtEl>
                                          <p:spTgt spid="31"/>
                                        </p:tgtEl>
                                        <p:attrNameLst>
                                          <p:attrName>style.visibility</p:attrName>
                                        </p:attrNameLst>
                                      </p:cBhvr>
                                      <p:to>
                                        <p:strVal val="visible"/>
                                      </p:to>
                                    </p:set>
                                    <p:animEffect transition="in" filter="wipe(left)">
                                      <p:cBhvr>
                                        <p:cTn id="100" dur="500"/>
                                        <p:tgtEl>
                                          <p:spTgt spid="31"/>
                                        </p:tgtEl>
                                      </p:cBhvr>
                                    </p:animEffect>
                                  </p:childTnLst>
                                </p:cTn>
                              </p:par>
                              <p:par>
                                <p:cTn id="101" presetID="22" presetClass="entr" presetSubtype="1" fill="hold" grpId="0" nodeType="withEffect">
                                  <p:stCondLst>
                                    <p:cond delay="0"/>
                                  </p:stCondLst>
                                  <p:childTnLst>
                                    <p:set>
                                      <p:cBhvr>
                                        <p:cTn id="102" dur="1" fill="hold">
                                          <p:stCondLst>
                                            <p:cond delay="0"/>
                                          </p:stCondLst>
                                        </p:cTn>
                                        <p:tgtEl>
                                          <p:spTgt spid="33"/>
                                        </p:tgtEl>
                                        <p:attrNameLst>
                                          <p:attrName>style.visibility</p:attrName>
                                        </p:attrNameLst>
                                      </p:cBhvr>
                                      <p:to>
                                        <p:strVal val="visible"/>
                                      </p:to>
                                    </p:set>
                                    <p:animEffect transition="in" filter="wipe(up)">
                                      <p:cBhvr>
                                        <p:cTn id="103" dur="500"/>
                                        <p:tgtEl>
                                          <p:spTgt spid="33"/>
                                        </p:tgtEl>
                                      </p:cBhvr>
                                    </p:animEffect>
                                  </p:childTnLst>
                                </p:cTn>
                              </p:par>
                            </p:childTnLst>
                          </p:cTn>
                        </p:par>
                      </p:childTnLst>
                    </p:cTn>
                  </p:par>
                  <p:par>
                    <p:cTn id="104" fill="hold">
                      <p:stCondLst>
                        <p:cond delay="indefinite"/>
                      </p:stCondLst>
                      <p:childTnLst>
                        <p:par>
                          <p:cTn id="105" fill="hold">
                            <p:stCondLst>
                              <p:cond delay="0"/>
                            </p:stCondLst>
                            <p:childTnLst>
                              <p:par>
                                <p:cTn id="106" presetID="22" presetClass="entr" presetSubtype="4" fill="hold" grpId="0" nodeType="clickEffect">
                                  <p:stCondLst>
                                    <p:cond delay="0"/>
                                  </p:stCondLst>
                                  <p:childTnLst>
                                    <p:set>
                                      <p:cBhvr>
                                        <p:cTn id="107" dur="1" fill="hold">
                                          <p:stCondLst>
                                            <p:cond delay="0"/>
                                          </p:stCondLst>
                                        </p:cTn>
                                        <p:tgtEl>
                                          <p:spTgt spid="43014"/>
                                        </p:tgtEl>
                                        <p:attrNameLst>
                                          <p:attrName>style.visibility</p:attrName>
                                        </p:attrNameLst>
                                      </p:cBhvr>
                                      <p:to>
                                        <p:strVal val="visible"/>
                                      </p:to>
                                    </p:set>
                                    <p:animEffect transition="in" filter="wipe(down)">
                                      <p:cBhvr>
                                        <p:cTn id="108" dur="500"/>
                                        <p:tgtEl>
                                          <p:spTgt spid="43014"/>
                                        </p:tgtEl>
                                      </p:cBhvr>
                                    </p:animEffect>
                                  </p:childTnLst>
                                </p:cTn>
                              </p:par>
                            </p:childTnLst>
                          </p:cTn>
                        </p:par>
                      </p:childTnLst>
                    </p:cTn>
                  </p:par>
                  <p:par>
                    <p:cTn id="109" fill="hold">
                      <p:stCondLst>
                        <p:cond delay="indefinite"/>
                      </p:stCondLst>
                      <p:childTnLst>
                        <p:par>
                          <p:cTn id="110" fill="hold">
                            <p:stCondLst>
                              <p:cond delay="0"/>
                            </p:stCondLst>
                            <p:childTnLst>
                              <p:par>
                                <p:cTn id="111" presetID="22" presetClass="entr" presetSubtype="4" fill="hold" grpId="0" nodeType="clickEffect">
                                  <p:stCondLst>
                                    <p:cond delay="0"/>
                                  </p:stCondLst>
                                  <p:childTnLst>
                                    <p:set>
                                      <p:cBhvr>
                                        <p:cTn id="112" dur="1" fill="hold">
                                          <p:stCondLst>
                                            <p:cond delay="0"/>
                                          </p:stCondLst>
                                        </p:cTn>
                                        <p:tgtEl>
                                          <p:spTgt spid="43022"/>
                                        </p:tgtEl>
                                        <p:attrNameLst>
                                          <p:attrName>style.visibility</p:attrName>
                                        </p:attrNameLst>
                                      </p:cBhvr>
                                      <p:to>
                                        <p:strVal val="visible"/>
                                      </p:to>
                                    </p:set>
                                    <p:animEffect transition="in" filter="wipe(down)">
                                      <p:cBhvr>
                                        <p:cTn id="113" dur="500"/>
                                        <p:tgtEl>
                                          <p:spTgt spid="43022"/>
                                        </p:tgtEl>
                                      </p:cBhvr>
                                    </p:animEffect>
                                  </p:childTnLst>
                                </p:cTn>
                              </p:par>
                            </p:childTnLst>
                          </p:cTn>
                        </p:par>
                      </p:childTnLst>
                    </p:cTn>
                  </p:par>
                  <p:par>
                    <p:cTn id="114" fill="hold">
                      <p:stCondLst>
                        <p:cond delay="indefinite"/>
                      </p:stCondLst>
                      <p:childTnLst>
                        <p:par>
                          <p:cTn id="115" fill="hold">
                            <p:stCondLst>
                              <p:cond delay="0"/>
                            </p:stCondLst>
                            <p:childTnLst>
                              <p:par>
                                <p:cTn id="116" presetID="22" presetClass="entr" presetSubtype="4" fill="hold" grpId="0" nodeType="clickEffect">
                                  <p:stCondLst>
                                    <p:cond delay="0"/>
                                  </p:stCondLst>
                                  <p:childTnLst>
                                    <p:set>
                                      <p:cBhvr>
                                        <p:cTn id="117" dur="1" fill="hold">
                                          <p:stCondLst>
                                            <p:cond delay="0"/>
                                          </p:stCondLst>
                                        </p:cTn>
                                        <p:tgtEl>
                                          <p:spTgt spid="43018"/>
                                        </p:tgtEl>
                                        <p:attrNameLst>
                                          <p:attrName>style.visibility</p:attrName>
                                        </p:attrNameLst>
                                      </p:cBhvr>
                                      <p:to>
                                        <p:strVal val="visible"/>
                                      </p:to>
                                    </p:set>
                                    <p:animEffect transition="in" filter="wipe(down)">
                                      <p:cBhvr>
                                        <p:cTn id="118" dur="500"/>
                                        <p:tgtEl>
                                          <p:spTgt spid="43018"/>
                                        </p:tgtEl>
                                      </p:cBhvr>
                                    </p:animEffect>
                                  </p:childTnLst>
                                </p:cTn>
                              </p:par>
                            </p:childTnLst>
                          </p:cTn>
                        </p:par>
                      </p:childTnLst>
                    </p:cTn>
                  </p:par>
                  <p:par>
                    <p:cTn id="119" fill="hold">
                      <p:stCondLst>
                        <p:cond delay="indefinite"/>
                      </p:stCondLst>
                      <p:childTnLst>
                        <p:par>
                          <p:cTn id="120" fill="hold">
                            <p:stCondLst>
                              <p:cond delay="0"/>
                            </p:stCondLst>
                            <p:childTnLst>
                              <p:par>
                                <p:cTn id="121" presetID="22" presetClass="entr" presetSubtype="4" fill="hold" grpId="0" nodeType="clickEffect">
                                  <p:stCondLst>
                                    <p:cond delay="0"/>
                                  </p:stCondLst>
                                  <p:childTnLst>
                                    <p:set>
                                      <p:cBhvr>
                                        <p:cTn id="122" dur="1" fill="hold">
                                          <p:stCondLst>
                                            <p:cond delay="0"/>
                                          </p:stCondLst>
                                        </p:cTn>
                                        <p:tgtEl>
                                          <p:spTgt spid="32"/>
                                        </p:tgtEl>
                                        <p:attrNameLst>
                                          <p:attrName>style.visibility</p:attrName>
                                        </p:attrNameLst>
                                      </p:cBhvr>
                                      <p:to>
                                        <p:strVal val="visible"/>
                                      </p:to>
                                    </p:set>
                                    <p:animEffect transition="in" filter="wipe(down)">
                                      <p:cBhvr>
                                        <p:cTn id="123" dur="500"/>
                                        <p:tgtEl>
                                          <p:spTgt spid="32"/>
                                        </p:tgtEl>
                                      </p:cBhvr>
                                    </p:animEffect>
                                  </p:childTnLst>
                                </p:cTn>
                              </p:par>
                            </p:childTnLst>
                          </p:cTn>
                        </p:par>
                      </p:childTnLst>
                    </p:cTn>
                  </p:par>
                  <p:par>
                    <p:cTn id="124" fill="hold">
                      <p:stCondLst>
                        <p:cond delay="indefinite"/>
                      </p:stCondLst>
                      <p:childTnLst>
                        <p:par>
                          <p:cTn id="125" fill="hold">
                            <p:stCondLst>
                              <p:cond delay="0"/>
                            </p:stCondLst>
                            <p:childTnLst>
                              <p:par>
                                <p:cTn id="126" presetID="42" presetClass="entr" presetSubtype="0" fill="hold" grpId="0" nodeType="clickEffect">
                                  <p:stCondLst>
                                    <p:cond delay="0"/>
                                  </p:stCondLst>
                                  <p:childTnLst>
                                    <p:set>
                                      <p:cBhvr>
                                        <p:cTn id="127" dur="1" fill="hold">
                                          <p:stCondLst>
                                            <p:cond delay="0"/>
                                          </p:stCondLst>
                                        </p:cTn>
                                        <p:tgtEl>
                                          <p:spTgt spid="36"/>
                                        </p:tgtEl>
                                        <p:attrNameLst>
                                          <p:attrName>style.visibility</p:attrName>
                                        </p:attrNameLst>
                                      </p:cBhvr>
                                      <p:to>
                                        <p:strVal val="visible"/>
                                      </p:to>
                                    </p:set>
                                    <p:animEffect transition="in" filter="fade">
                                      <p:cBhvr>
                                        <p:cTn id="128" dur="500"/>
                                        <p:tgtEl>
                                          <p:spTgt spid="36"/>
                                        </p:tgtEl>
                                      </p:cBhvr>
                                    </p:animEffect>
                                    <p:anim calcmode="lin" valueType="num">
                                      <p:cBhvr>
                                        <p:cTn id="129" dur="500" fill="hold"/>
                                        <p:tgtEl>
                                          <p:spTgt spid="36"/>
                                        </p:tgtEl>
                                        <p:attrNameLst>
                                          <p:attrName>ppt_x</p:attrName>
                                        </p:attrNameLst>
                                      </p:cBhvr>
                                      <p:tavLst>
                                        <p:tav tm="0">
                                          <p:val>
                                            <p:strVal val="#ppt_x"/>
                                          </p:val>
                                        </p:tav>
                                        <p:tav tm="100000">
                                          <p:val>
                                            <p:strVal val="#ppt_x"/>
                                          </p:val>
                                        </p:tav>
                                      </p:tavLst>
                                    </p:anim>
                                    <p:anim calcmode="lin" valueType="num">
                                      <p:cBhvr>
                                        <p:cTn id="130" dur="5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013" grpId="0" animBg="1"/>
      <p:bldP spid="43014" grpId="0"/>
      <p:bldP spid="43015" grpId="0"/>
      <p:bldP spid="43016" grpId="0" animBg="1"/>
      <p:bldP spid="43016" grpId="1" animBg="1"/>
      <p:bldP spid="43017" grpId="0" animBg="1"/>
      <p:bldP spid="43018" grpId="0"/>
      <p:bldP spid="43019" grpId="0"/>
      <p:bldP spid="43020" grpId="0" animBg="1"/>
      <p:bldP spid="43020" grpId="1" animBg="1"/>
      <p:bldP spid="43021" grpId="0" animBg="1"/>
      <p:bldP spid="43022" grpId="0"/>
      <p:bldP spid="43023" grpId="0"/>
      <p:bldP spid="43024" grpId="0" animBg="1"/>
      <p:bldP spid="43024" grpId="1" animBg="1"/>
      <p:bldP spid="43025" grpId="0" animBg="1"/>
      <p:bldP spid="43026" grpId="0" animBg="1"/>
      <p:bldP spid="43027" grpId="0"/>
      <p:bldP spid="43028" grpId="0" animBg="1"/>
      <p:bldP spid="43029" grpId="0" animBg="1"/>
      <p:bldP spid="43030" grpId="0"/>
      <p:bldP spid="43031" grpId="0" animBg="1"/>
      <p:bldP spid="43032" grpId="0" animBg="1"/>
      <p:bldP spid="43033" grpId="0"/>
      <p:bldP spid="27" grpId="0" animBg="1"/>
      <p:bldP spid="27" grpId="1" animBg="1"/>
      <p:bldP spid="28" grpId="0" animBg="1"/>
      <p:bldP spid="29" grpId="0" animBg="1"/>
      <p:bldP spid="30" grpId="0"/>
      <p:bldP spid="31" grpId="0" animBg="1"/>
      <p:bldP spid="32" grpId="0"/>
      <p:bldP spid="33" grpId="0"/>
      <p:bldP spid="36"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5"/>
          <p:cNvSpPr/>
          <p:nvPr/>
        </p:nvSpPr>
        <p:spPr bwMode="auto">
          <a:xfrm>
            <a:off x="687867" y="1902785"/>
            <a:ext cx="7918450" cy="2786063"/>
          </a:xfrm>
          <a:custGeom>
            <a:avLst/>
            <a:gdLst>
              <a:gd name="T0" fmla="*/ 100 w 2478"/>
              <a:gd name="T1" fmla="*/ 0 h 1025"/>
              <a:gd name="T2" fmla="*/ 2378 w 2478"/>
              <a:gd name="T3" fmla="*/ 0 h 1025"/>
              <a:gd name="T4" fmla="*/ 2478 w 2478"/>
              <a:gd name="T5" fmla="*/ 100 h 1025"/>
              <a:gd name="T6" fmla="*/ 2478 w 2478"/>
              <a:gd name="T7" fmla="*/ 925 h 1025"/>
              <a:gd name="T8" fmla="*/ 2378 w 2478"/>
              <a:gd name="T9" fmla="*/ 1025 h 1025"/>
              <a:gd name="T10" fmla="*/ 100 w 2478"/>
              <a:gd name="T11" fmla="*/ 1025 h 1025"/>
              <a:gd name="T12" fmla="*/ 0 w 2478"/>
              <a:gd name="T13" fmla="*/ 925 h 1025"/>
              <a:gd name="T14" fmla="*/ 0 w 2478"/>
              <a:gd name="T15" fmla="*/ 100 h 1025"/>
              <a:gd name="T16" fmla="*/ 100 w 2478"/>
              <a:gd name="T17" fmla="*/ 0 h 10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8" h="1025">
                <a:moveTo>
                  <a:pt x="100" y="0"/>
                </a:moveTo>
                <a:lnTo>
                  <a:pt x="2378" y="0"/>
                </a:lnTo>
                <a:cubicBezTo>
                  <a:pt x="2433" y="0"/>
                  <a:pt x="2478" y="45"/>
                  <a:pt x="2478" y="100"/>
                </a:cubicBezTo>
                <a:lnTo>
                  <a:pt x="2478" y="925"/>
                </a:lnTo>
                <a:cubicBezTo>
                  <a:pt x="2478" y="980"/>
                  <a:pt x="2433" y="1025"/>
                  <a:pt x="2378" y="1025"/>
                </a:cubicBezTo>
                <a:lnTo>
                  <a:pt x="100" y="1025"/>
                </a:lnTo>
                <a:cubicBezTo>
                  <a:pt x="45" y="1025"/>
                  <a:pt x="0" y="980"/>
                  <a:pt x="0" y="925"/>
                </a:cubicBezTo>
                <a:lnTo>
                  <a:pt x="0" y="100"/>
                </a:lnTo>
                <a:cubicBezTo>
                  <a:pt x="0" y="45"/>
                  <a:pt x="45" y="0"/>
                  <a:pt x="100" y="0"/>
                </a:cubicBezTo>
                <a:close/>
              </a:path>
            </a:pathLst>
          </a:custGeom>
          <a:solidFill>
            <a:srgbClr val="00B0F0"/>
          </a:solidFill>
          <a:ln w="12" cap="flat" cmpd="sng">
            <a:solidFill>
              <a:srgbClr val="C9C9C9"/>
            </a:solidFill>
            <a:round/>
          </a:ln>
        </p:spPr>
        <p:txBody>
          <a:bodyPr/>
          <a:lstStyle/>
          <a:p>
            <a:pPr>
              <a:buFont typeface="Arial" panose="020B0604020202020204" pitchFamily="34" charset="0"/>
              <a:buNone/>
            </a:pPr>
            <a:endParaRPr lang="zh-CN" altLang="en-US" sz="3200" noProof="1">
              <a:solidFill>
                <a:srgbClr val="007DA7"/>
              </a:solidFill>
              <a:ea typeface="宋体" panose="02010600030101010101" pitchFamily="2" charset="-122"/>
            </a:endParaRPr>
          </a:p>
        </p:txBody>
      </p:sp>
      <p:sp>
        <p:nvSpPr>
          <p:cNvPr id="28" name="Freeform 8"/>
          <p:cNvSpPr>
            <a:spLocks noEditPoints="1" noChangeArrowheads="1"/>
          </p:cNvSpPr>
          <p:nvPr/>
        </p:nvSpPr>
        <p:spPr bwMode="auto">
          <a:xfrm>
            <a:off x="8872220" y="4434840"/>
            <a:ext cx="619760" cy="313055"/>
          </a:xfrm>
          <a:custGeom>
            <a:avLst/>
            <a:gdLst/>
            <a:ahLst/>
            <a:cxnLst>
              <a:cxn ang="0">
                <a:pos x="0" y="249"/>
              </a:cxn>
              <a:cxn ang="0">
                <a:pos x="188" y="249"/>
              </a:cxn>
              <a:cxn ang="0">
                <a:pos x="188" y="332"/>
              </a:cxn>
              <a:cxn ang="0">
                <a:pos x="377" y="166"/>
              </a:cxn>
              <a:cxn ang="0">
                <a:pos x="188" y="0"/>
              </a:cxn>
              <a:cxn ang="0">
                <a:pos x="188" y="83"/>
              </a:cxn>
              <a:cxn ang="0">
                <a:pos x="0" y="83"/>
              </a:cxn>
              <a:cxn ang="0">
                <a:pos x="0" y="249"/>
              </a:cxn>
              <a:cxn ang="0">
                <a:pos x="0" y="166"/>
              </a:cxn>
            </a:cxnLst>
            <a:rect l="0" t="0" r="r" b="b"/>
            <a:pathLst>
              <a:path w="377" h="332">
                <a:moveTo>
                  <a:pt x="0" y="249"/>
                </a:moveTo>
                <a:lnTo>
                  <a:pt x="188" y="249"/>
                </a:lnTo>
                <a:lnTo>
                  <a:pt x="188" y="332"/>
                </a:lnTo>
                <a:lnTo>
                  <a:pt x="377" y="166"/>
                </a:lnTo>
                <a:lnTo>
                  <a:pt x="188" y="0"/>
                </a:lnTo>
                <a:lnTo>
                  <a:pt x="188" y="83"/>
                </a:lnTo>
                <a:lnTo>
                  <a:pt x="0" y="83"/>
                </a:lnTo>
                <a:lnTo>
                  <a:pt x="0" y="249"/>
                </a:lnTo>
                <a:close/>
                <a:moveTo>
                  <a:pt x="0" y="166"/>
                </a:moveTo>
              </a:path>
            </a:pathLst>
          </a:custGeom>
          <a:solidFill>
            <a:schemeClr val="accent1"/>
          </a:solidFill>
          <a:ln w="9525">
            <a:no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36" name="TextBox 16"/>
          <p:cNvSpPr txBox="1">
            <a:spLocks noChangeArrowheads="1"/>
          </p:cNvSpPr>
          <p:nvPr/>
        </p:nvSpPr>
        <p:spPr bwMode="auto">
          <a:xfrm>
            <a:off x="843775" y="2008519"/>
            <a:ext cx="7567612" cy="25533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fontAlgn="base">
              <a:spcBef>
                <a:spcPct val="0"/>
              </a:spcBef>
              <a:spcAft>
                <a:spcPct val="0"/>
              </a:spcAft>
              <a:buFont typeface="Arial" panose="020B0604020202020204" pitchFamily="34" charset="0"/>
              <a:buNone/>
              <a:defRPr sz="3200" b="1">
                <a:solidFill>
                  <a:srgbClr val="FFFFFF"/>
                </a:solidFill>
                <a:latin typeface="微软雅黑" panose="020B0503020204020204" charset="-122"/>
                <a:ea typeface="微软雅黑" panose="020B0503020204020204" charset="-122"/>
              </a:defRPr>
            </a:lvl1pPr>
            <a:lvl2pPr marL="742950" indent="-285750" eaLnBrk="0" hangingPunct="0">
              <a:defRPr>
                <a:latin typeface="Arial" panose="020B0604020202020204" pitchFamily="34" charset="0"/>
                <a:ea typeface="宋体" panose="02010600030101010101" pitchFamily="2" charset="-122"/>
              </a:defRPr>
            </a:lvl2pPr>
            <a:lvl3pPr marL="1143000" indent="-228600" eaLnBrk="0" hangingPunct="0">
              <a:defRPr>
                <a:latin typeface="Arial" panose="020B0604020202020204" pitchFamily="34" charset="0"/>
                <a:ea typeface="宋体" panose="02010600030101010101" pitchFamily="2" charset="-122"/>
              </a:defRPr>
            </a:lvl3pPr>
            <a:lvl4pPr marL="1600200" indent="-228600" eaLnBrk="0" hangingPunct="0">
              <a:defRPr>
                <a:latin typeface="Arial" panose="020B0604020202020204" pitchFamily="34" charset="0"/>
                <a:ea typeface="宋体" panose="02010600030101010101" pitchFamily="2" charset="-122"/>
              </a:defRPr>
            </a:lvl4pPr>
            <a:lvl5pPr marL="2057400" indent="-228600" eaLnBrk="0" hangingPunct="0">
              <a:defRPr>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latin typeface="Arial" panose="020B0604020202020204" pitchFamily="34" charset="0"/>
                <a:ea typeface="宋体" panose="02010600030101010101" pitchFamily="2" charset="-122"/>
              </a:defRPr>
            </a:lvl9pPr>
          </a:lstStyle>
          <a:p>
            <a:pPr algn="l" eaLnBrk="0" hangingPunct="0">
              <a:defRPr/>
            </a:pPr>
            <a:r>
              <a:rPr lang="zh-CN" altLang="en-US" noProof="1">
                <a:solidFill>
                  <a:srgbClr val="FFFF00"/>
                </a:solidFill>
                <a:latin typeface="+mn-ea"/>
              </a:rPr>
              <a:t>材料六：</a:t>
            </a:r>
            <a:r>
              <a:rPr lang="zh-CN" altLang="en-US" noProof="1">
                <a:solidFill>
                  <a:schemeClr val="tx1"/>
                </a:solidFill>
                <a:latin typeface="+mn-ea"/>
              </a:rPr>
              <a:t>钱玄同和刘半农主张</a:t>
            </a:r>
            <a:r>
              <a:rPr lang="zh-CN" altLang="en-US" noProof="1">
                <a:latin typeface="+mn-ea"/>
              </a:rPr>
              <a:t>用英语或者法语代替汉语</a:t>
            </a:r>
            <a:r>
              <a:rPr lang="zh-CN" altLang="en-US" noProof="1">
                <a:solidFill>
                  <a:schemeClr val="tx1"/>
                </a:solidFill>
                <a:latin typeface="+mn-ea"/>
              </a:rPr>
              <a:t>；吴虞提出应该把</a:t>
            </a:r>
            <a:r>
              <a:rPr lang="zh-CN" altLang="en-US" noProof="1">
                <a:latin typeface="+mn-ea"/>
              </a:rPr>
              <a:t>旧书籍都丢到茅房里</a:t>
            </a:r>
            <a:r>
              <a:rPr lang="zh-CN" altLang="en-US" noProof="1">
                <a:solidFill>
                  <a:schemeClr val="tx1"/>
                </a:solidFill>
                <a:latin typeface="+mn-ea"/>
              </a:rPr>
              <a:t>；鲁迅说</a:t>
            </a:r>
            <a:r>
              <a:rPr lang="zh-CN" altLang="en-US" noProof="1">
                <a:latin typeface="+mn-ea"/>
              </a:rPr>
              <a:t>中医不过是一种</a:t>
            </a:r>
            <a:r>
              <a:rPr lang="zh-CN" altLang="en-US" noProof="1">
                <a:solidFill>
                  <a:schemeClr val="tx1"/>
                </a:solidFill>
                <a:latin typeface="+mn-ea"/>
              </a:rPr>
              <a:t>有意或者无意的</a:t>
            </a:r>
            <a:r>
              <a:rPr lang="zh-CN" altLang="en-US" noProof="1">
                <a:latin typeface="+mn-ea"/>
              </a:rPr>
              <a:t>骗子</a:t>
            </a:r>
            <a:r>
              <a:rPr lang="zh-CN" altLang="en-US" noProof="1">
                <a:solidFill>
                  <a:schemeClr val="tx1"/>
                </a:solidFill>
                <a:latin typeface="+mn-ea"/>
              </a:rPr>
              <a:t>，提出“</a:t>
            </a:r>
            <a:r>
              <a:rPr lang="zh-CN" altLang="en-US" noProof="1">
                <a:latin typeface="+mn-ea"/>
              </a:rPr>
              <a:t>汉字不灭，中国必亡</a:t>
            </a:r>
            <a:r>
              <a:rPr lang="zh-CN" altLang="en-US" noProof="1">
                <a:solidFill>
                  <a:schemeClr val="tx1"/>
                </a:solidFill>
                <a:latin typeface="+mn-ea"/>
              </a:rPr>
              <a:t>！”的口号。</a:t>
            </a:r>
            <a:endParaRPr lang="en-US" altLang="zh-CN" noProof="1">
              <a:solidFill>
                <a:schemeClr val="tx1"/>
              </a:solidFill>
              <a:latin typeface="+mn-ea"/>
            </a:endParaRPr>
          </a:p>
        </p:txBody>
      </p:sp>
      <p:sp>
        <p:nvSpPr>
          <p:cNvPr id="39" name="TextBox 19"/>
          <p:cNvSpPr txBox="1">
            <a:spLocks noChangeArrowheads="1"/>
          </p:cNvSpPr>
          <p:nvPr/>
        </p:nvSpPr>
        <p:spPr bwMode="auto">
          <a:xfrm>
            <a:off x="9491649" y="4053102"/>
            <a:ext cx="2051050" cy="1076325"/>
          </a:xfrm>
          <a:prstGeom prst="rect">
            <a:avLst/>
          </a:prstGeom>
          <a:solidFill>
            <a:schemeClr val="tx1"/>
          </a:solid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3200" b="1" noProof="1">
                <a:solidFill>
                  <a:srgbClr val="F8F8F8"/>
                </a:solidFill>
                <a:effectLst>
                  <a:outerShdw blurRad="38100" dist="38100" dir="2700000" algn="tl">
                    <a:srgbClr val="000000">
                      <a:alpha val="43137"/>
                    </a:srgbClr>
                  </a:outerShdw>
                </a:effectLst>
                <a:latin typeface="微软雅黑" panose="020B0503020204020204" charset="-122"/>
                <a:ea typeface="微软雅黑" panose="020B0503020204020204" charset="-122"/>
              </a:rPr>
              <a:t>否定</a:t>
            </a:r>
            <a:endParaRPr lang="en-US" altLang="zh-CN" sz="3200" b="1" noProof="1">
              <a:solidFill>
                <a:srgbClr val="F8F8F8"/>
              </a:solidFill>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algn="ctr" eaLnBrk="1" hangingPunct="1">
              <a:buFont typeface="Arial" panose="020B0604020202020204" pitchFamily="34" charset="0"/>
              <a:buNone/>
            </a:pPr>
            <a:r>
              <a:rPr lang="zh-CN" altLang="en-US" sz="3200" b="1" noProof="1">
                <a:solidFill>
                  <a:srgbClr val="F8F8F8"/>
                </a:solidFill>
                <a:effectLst>
                  <a:outerShdw blurRad="38100" dist="38100" dir="2700000" algn="tl">
                    <a:srgbClr val="000000">
                      <a:alpha val="43137"/>
                    </a:srgbClr>
                  </a:outerShdw>
                </a:effectLst>
                <a:latin typeface="微软雅黑" panose="020B0503020204020204" charset="-122"/>
                <a:ea typeface="微软雅黑" panose="020B0503020204020204" charset="-122"/>
              </a:rPr>
              <a:t>传统文化</a:t>
            </a:r>
            <a:endParaRPr lang="zh-CN" altLang="en-US" sz="3200" b="1" noProof="1">
              <a:solidFill>
                <a:srgbClr val="F8F8F8"/>
              </a:solidFill>
              <a:effectLst>
                <a:outerShdw blurRad="38100" dist="38100" dir="2700000" algn="tl">
                  <a:srgbClr val="000000">
                    <a:alpha val="43137"/>
                  </a:srgbClr>
                </a:outerShdw>
              </a:effectLst>
              <a:latin typeface="微软雅黑" panose="020B0503020204020204" charset="-122"/>
              <a:ea typeface="微软雅黑" panose="020B0503020204020204" charset="-122"/>
            </a:endParaRPr>
          </a:p>
        </p:txBody>
      </p:sp>
      <p:sp>
        <p:nvSpPr>
          <p:cNvPr id="2" name="文本框 1"/>
          <p:cNvSpPr txBox="1"/>
          <p:nvPr/>
        </p:nvSpPr>
        <p:spPr>
          <a:xfrm>
            <a:off x="843915" y="5061585"/>
            <a:ext cx="7424420" cy="953135"/>
          </a:xfrm>
          <a:prstGeom prst="rect">
            <a:avLst/>
          </a:prstGeom>
          <a:solidFill>
            <a:schemeClr val="accent1"/>
          </a:solidFill>
        </p:spPr>
        <p:txBody>
          <a:bodyPr wrap="square" rtlCol="0" anchor="t">
            <a:spAutoFit/>
          </a:bodyPr>
          <a:p>
            <a:r>
              <a:rPr lang="zh-CN" altLang="en-US" sz="2800" b="1">
                <a:solidFill>
                  <a:schemeClr val="tx1"/>
                </a:solidFill>
                <a:latin typeface="微软雅黑" panose="020B0503020204020204" charset="-122"/>
                <a:ea typeface="微软雅黑" panose="020B0503020204020204" charset="-122"/>
                <a:sym typeface="+mn-ea"/>
              </a:rPr>
              <a:t>将所有的古籍束之高阁，废除汉字，采用</a:t>
            </a:r>
            <a:r>
              <a:rPr lang="en-US" altLang="zh-CN" sz="2800" b="1">
                <a:solidFill>
                  <a:schemeClr val="tx1"/>
                </a:solidFill>
                <a:latin typeface="微软雅黑" panose="020B0503020204020204" charset="-122"/>
                <a:ea typeface="微软雅黑" panose="020B0503020204020204" charset="-122"/>
                <a:sym typeface="+mn-ea"/>
              </a:rPr>
              <a:t>“</a:t>
            </a:r>
            <a:r>
              <a:rPr lang="zh-CN" altLang="en-US" sz="2800" b="1">
                <a:solidFill>
                  <a:schemeClr val="tx1"/>
                </a:solidFill>
                <a:latin typeface="微软雅黑" panose="020B0503020204020204" charset="-122"/>
                <a:ea typeface="微软雅黑" panose="020B0503020204020204" charset="-122"/>
                <a:sym typeface="+mn-ea"/>
              </a:rPr>
              <a:t>世界语</a:t>
            </a:r>
            <a:r>
              <a:rPr lang="en-US" altLang="zh-CN" sz="2800" b="1">
                <a:solidFill>
                  <a:schemeClr val="tx1"/>
                </a:solidFill>
                <a:latin typeface="微软雅黑" panose="020B0503020204020204" charset="-122"/>
                <a:ea typeface="微软雅黑" panose="020B0503020204020204" charset="-122"/>
                <a:sym typeface="+mn-ea"/>
              </a:rPr>
              <a:t>”</a:t>
            </a:r>
            <a:r>
              <a:rPr lang="zh-CN" altLang="en-US" sz="2800" b="1">
                <a:solidFill>
                  <a:schemeClr val="tx1"/>
                </a:solidFill>
                <a:latin typeface="微软雅黑" panose="020B0503020204020204" charset="-122"/>
                <a:ea typeface="微软雅黑" panose="020B0503020204020204" charset="-122"/>
                <a:sym typeface="+mn-ea"/>
              </a:rPr>
              <a:t>。  </a:t>
            </a:r>
            <a:r>
              <a:rPr lang="en-US" altLang="zh-CN" sz="2800" b="1">
                <a:solidFill>
                  <a:schemeClr val="tx1"/>
                </a:solidFill>
                <a:latin typeface="微软雅黑" panose="020B0503020204020204" charset="-122"/>
                <a:ea typeface="微软雅黑" panose="020B0503020204020204" charset="-122"/>
                <a:sym typeface="+mn-ea"/>
              </a:rPr>
              <a:t>——</a:t>
            </a:r>
            <a:r>
              <a:rPr lang="zh-CN" altLang="en-US" sz="2800" b="1">
                <a:solidFill>
                  <a:schemeClr val="tx1"/>
                </a:solidFill>
                <a:latin typeface="微软雅黑" panose="020B0503020204020204" charset="-122"/>
                <a:ea typeface="微软雅黑" panose="020B0503020204020204" charset="-122"/>
                <a:sym typeface="+mn-ea"/>
              </a:rPr>
              <a:t>钱玄</a:t>
            </a:r>
            <a:r>
              <a:rPr lang="zh-CN" altLang="en-US" b="1">
                <a:solidFill>
                  <a:schemeClr val="bg1"/>
                </a:solidFill>
                <a:latin typeface="微软雅黑" panose="020B0503020204020204" charset="-122"/>
                <a:ea typeface="微软雅黑" panose="020B0503020204020204" charset="-122"/>
                <a:sym typeface="+mn-ea"/>
              </a:rPr>
              <a:t>同</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anim calcmode="lin" valueType="num">
                                      <p:cBhvr>
                                        <p:cTn id="8" dur="500" fill="hold"/>
                                        <p:tgtEl>
                                          <p:spTgt spid="39"/>
                                        </p:tgtEl>
                                        <p:attrNameLst>
                                          <p:attrName>ppt_x</p:attrName>
                                        </p:attrNameLst>
                                      </p:cBhvr>
                                      <p:tavLst>
                                        <p:tav tm="0">
                                          <p:val>
                                            <p:strVal val="#ppt_x"/>
                                          </p:val>
                                        </p:tav>
                                        <p:tav tm="100000">
                                          <p:val>
                                            <p:strVal val="#ppt_x"/>
                                          </p:val>
                                        </p:tav>
                                      </p:tavLst>
                                    </p:anim>
                                    <p:anim calcmode="lin" valueType="num">
                                      <p:cBhvr>
                                        <p:cTn id="9" dur="500" fill="hold"/>
                                        <p:tgtEl>
                                          <p:spTgt spid="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bldLvl="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986" name="图片 243713" descr="捕获"/>
          <p:cNvPicPr>
            <a:picLocks noChangeAspect="1" noChangeArrowheads="1"/>
          </p:cNvPicPr>
          <p:nvPr/>
        </p:nvPicPr>
        <p:blipFill>
          <a:blip r:embed="rId1">
            <a:extLst>
              <a:ext uri="{28A0092B-C50C-407E-A947-70E740481C1C}">
                <a14:useLocalDpi xmlns:a14="http://schemas.microsoft.com/office/drawing/2010/main" val="0"/>
              </a:ext>
            </a:extLst>
          </a:blip>
          <a:srcRect b="18011"/>
          <a:stretch>
            <a:fillRect/>
          </a:stretch>
        </p:blipFill>
        <p:spPr bwMode="auto">
          <a:xfrm>
            <a:off x="1524000" y="1341438"/>
            <a:ext cx="9144000" cy="446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987" name="Text Box 3"/>
          <p:cNvSpPr txBox="1">
            <a:spLocks noChangeArrowheads="1"/>
          </p:cNvSpPr>
          <p:nvPr/>
        </p:nvSpPr>
        <p:spPr bwMode="auto">
          <a:xfrm>
            <a:off x="2711450" y="1341438"/>
            <a:ext cx="7005638"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b="1">
              <a:ea typeface="隶书" pitchFamily="49" charset="-122"/>
            </a:endParaRPr>
          </a:p>
          <a:p>
            <a:pPr eaLnBrk="1" hangingPunct="1">
              <a:spcBef>
                <a:spcPct val="0"/>
              </a:spcBef>
            </a:pPr>
            <a:endParaRPr lang="zh-CN" altLang="en-US" b="1">
              <a:ea typeface="隶书" pitchFamily="49" charset="-122"/>
            </a:endParaRPr>
          </a:p>
        </p:txBody>
      </p:sp>
      <p:pic>
        <p:nvPicPr>
          <p:cNvPr id="41988" name="图片 243715" descr="12131922_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
            <a:ext cx="1619250" cy="1412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989" name="矩形 243717"/>
          <p:cNvSpPr>
            <a:spLocks noChangeArrowheads="1"/>
          </p:cNvSpPr>
          <p:nvPr/>
        </p:nvSpPr>
        <p:spPr bwMode="auto">
          <a:xfrm>
            <a:off x="3216275" y="2492376"/>
            <a:ext cx="4967288"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800" b="1">
                <a:solidFill>
                  <a:srgbClr val="0033CC"/>
                </a:solidFill>
                <a:latin typeface="Arial" panose="020B0604020202020204" pitchFamily="34" charset="0"/>
                <a:ea typeface="微软雅黑" panose="020B0503020204020204" charset="-122"/>
              </a:rPr>
              <a:t>是一次伟大的思想解放运动；</a:t>
            </a:r>
            <a:endParaRPr lang="zh-CN" altLang="en-US" sz="2800" b="1">
              <a:solidFill>
                <a:srgbClr val="0033CC"/>
              </a:solidFill>
              <a:latin typeface="Arial" panose="020B0604020202020204" pitchFamily="34" charset="0"/>
              <a:ea typeface="微软雅黑" panose="020B0503020204020204" charset="-122"/>
            </a:endParaRPr>
          </a:p>
        </p:txBody>
      </p:sp>
      <p:pic>
        <p:nvPicPr>
          <p:cNvPr id="41990" name="图片 243718" descr="34bOOOPICf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63050" y="3933825"/>
            <a:ext cx="1504950" cy="2089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991" name="矩形 243719"/>
          <p:cNvSpPr>
            <a:spLocks noChangeArrowheads="1"/>
          </p:cNvSpPr>
          <p:nvPr/>
        </p:nvSpPr>
        <p:spPr bwMode="auto">
          <a:xfrm>
            <a:off x="2135188" y="3341688"/>
            <a:ext cx="612140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800" b="1">
                <a:solidFill>
                  <a:srgbClr val="0033CC"/>
                </a:solidFill>
                <a:latin typeface="Arial" panose="020B0604020202020204" pitchFamily="34" charset="0"/>
                <a:ea typeface="微软雅黑" panose="020B0503020204020204" charset="-122"/>
              </a:rPr>
              <a:t>动摇了封建正统思想的统治地位；</a:t>
            </a:r>
            <a:endParaRPr lang="zh-CN" altLang="en-US" sz="2800" b="1">
              <a:solidFill>
                <a:srgbClr val="0033CC"/>
              </a:solidFill>
              <a:latin typeface="Arial" panose="020B0604020202020204" pitchFamily="34" charset="0"/>
              <a:ea typeface="微软雅黑" panose="020B0503020204020204" charset="-122"/>
            </a:endParaRPr>
          </a:p>
        </p:txBody>
      </p:sp>
      <p:sp>
        <p:nvSpPr>
          <p:cNvPr id="41992" name="矩形 243720"/>
          <p:cNvSpPr>
            <a:spLocks noChangeArrowheads="1"/>
          </p:cNvSpPr>
          <p:nvPr/>
        </p:nvSpPr>
        <p:spPr bwMode="auto">
          <a:xfrm>
            <a:off x="2135188" y="4221163"/>
            <a:ext cx="720090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800" b="1">
                <a:solidFill>
                  <a:srgbClr val="0033CC"/>
                </a:solidFill>
                <a:latin typeface="Arial" panose="020B0604020202020204" pitchFamily="34" charset="0"/>
                <a:ea typeface="微软雅黑" panose="020B0503020204020204" charset="-122"/>
              </a:rPr>
              <a:t>促进马克思主义的传播和五四运动的到来；</a:t>
            </a:r>
            <a:endParaRPr lang="zh-CN" altLang="en-US" sz="2800" b="1">
              <a:solidFill>
                <a:srgbClr val="0033CC"/>
              </a:solidFill>
              <a:latin typeface="Arial" panose="020B0604020202020204" pitchFamily="34" charset="0"/>
              <a:ea typeface="微软雅黑" panose="020B0503020204020204" charset="-122"/>
            </a:endParaRPr>
          </a:p>
        </p:txBody>
      </p:sp>
      <p:sp>
        <p:nvSpPr>
          <p:cNvPr id="41993" name="矩形 243721"/>
          <p:cNvSpPr>
            <a:spLocks noChangeArrowheads="1"/>
          </p:cNvSpPr>
          <p:nvPr/>
        </p:nvSpPr>
        <p:spPr bwMode="auto">
          <a:xfrm>
            <a:off x="2136776" y="5084763"/>
            <a:ext cx="6264275"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800" b="1">
                <a:solidFill>
                  <a:srgbClr val="0033CC"/>
                </a:solidFill>
                <a:latin typeface="Arial" panose="020B0604020202020204" pitchFamily="34" charset="0"/>
                <a:ea typeface="微软雅黑" panose="020B0503020204020204" charset="-122"/>
              </a:rPr>
              <a:t>是一场全面的文化转型运动。</a:t>
            </a:r>
            <a:endParaRPr lang="zh-CN" altLang="en-US" sz="2800" b="1">
              <a:solidFill>
                <a:srgbClr val="0033CC"/>
              </a:solidFill>
              <a:latin typeface="Arial" panose="020B0604020202020204" pitchFamily="34" charset="0"/>
              <a:ea typeface="微软雅黑" panose="020B0503020204020204" charset="-122"/>
            </a:endParaRPr>
          </a:p>
        </p:txBody>
      </p:sp>
      <p:sp>
        <p:nvSpPr>
          <p:cNvPr id="243723" name="矩形 243722"/>
          <p:cNvSpPr>
            <a:spLocks noChangeArrowheads="1"/>
          </p:cNvSpPr>
          <p:nvPr/>
        </p:nvSpPr>
        <p:spPr bwMode="auto">
          <a:xfrm>
            <a:off x="4403726" y="5949951"/>
            <a:ext cx="6264275" cy="953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800" b="1" dirty="0">
                <a:solidFill>
                  <a:srgbClr val="0033CC"/>
                </a:solidFill>
                <a:latin typeface="Arial" panose="020B0604020202020204" pitchFamily="34" charset="0"/>
                <a:ea typeface="微软雅黑" panose="020B0503020204020204" charset="-122"/>
              </a:rPr>
              <a:t>对东西方文化一定程度的否定或肯定。</a:t>
            </a:r>
            <a:endParaRPr lang="en-US" altLang="zh-CN" sz="2800" b="1" dirty="0">
              <a:solidFill>
                <a:srgbClr val="0033CC"/>
              </a:solidFill>
              <a:latin typeface="Arial" panose="020B0604020202020204" pitchFamily="34" charset="0"/>
              <a:ea typeface="微软雅黑" panose="020B0503020204020204" charset="-122"/>
            </a:endParaRPr>
          </a:p>
          <a:p>
            <a:pPr eaLnBrk="1" hangingPunct="1">
              <a:spcBef>
                <a:spcPct val="0"/>
              </a:spcBef>
              <a:buFont typeface="Arial" panose="020B0604020202020204" pitchFamily="34" charset="0"/>
              <a:buNone/>
            </a:pPr>
            <a:r>
              <a:rPr lang="zh-CN" altLang="en-US" sz="2800" b="1" dirty="0">
                <a:solidFill>
                  <a:srgbClr val="0033CC"/>
                </a:solidFill>
                <a:latin typeface="Arial" panose="020B0604020202020204" pitchFamily="34" charset="0"/>
                <a:ea typeface="微软雅黑" panose="020B0503020204020204" charset="-122"/>
              </a:rPr>
              <a:t>缺乏群众基础</a:t>
            </a:r>
            <a:endParaRPr lang="zh-CN" altLang="en-US" sz="2800" b="1" dirty="0">
              <a:solidFill>
                <a:srgbClr val="0033CC"/>
              </a:solidFill>
              <a:latin typeface="Arial" panose="020B0604020202020204" pitchFamily="34" charset="0"/>
              <a:ea typeface="微软雅黑" panose="020B0503020204020204" charset="-122"/>
            </a:endParaRPr>
          </a:p>
        </p:txBody>
      </p:sp>
      <p:grpSp>
        <p:nvGrpSpPr>
          <p:cNvPr id="2" name="组合 49167"/>
          <p:cNvGrpSpPr/>
          <p:nvPr/>
        </p:nvGrpSpPr>
        <p:grpSpPr bwMode="auto">
          <a:xfrm>
            <a:off x="6456363" y="2205038"/>
            <a:ext cx="3960812" cy="2519362"/>
            <a:chOff x="3016" y="1344"/>
            <a:chExt cx="2495" cy="1587"/>
          </a:xfrm>
        </p:grpSpPr>
        <p:sp>
          <p:nvSpPr>
            <p:cNvPr id="41998" name="云形标注 145452"/>
            <p:cNvSpPr>
              <a:spLocks noChangeArrowheads="1"/>
            </p:cNvSpPr>
            <p:nvPr/>
          </p:nvSpPr>
          <p:spPr bwMode="auto">
            <a:xfrm>
              <a:off x="3016" y="1344"/>
              <a:ext cx="2495" cy="1587"/>
            </a:xfrm>
            <a:prstGeom prst="cloudCallout">
              <a:avLst>
                <a:gd name="adj1" fmla="val -34958"/>
                <a:gd name="adj2" fmla="val 94384"/>
              </a:avLst>
            </a:prstGeom>
            <a:solidFill>
              <a:srgbClr val="FFFF99"/>
            </a:solidFill>
            <a:ln w="28575" cap="sq">
              <a:solidFill>
                <a:srgbClr val="000000"/>
              </a:solidFill>
              <a:rou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 typeface="Arial" panose="020B0604020202020204" pitchFamily="34" charset="0"/>
                <a:buNone/>
              </a:pPr>
              <a:endParaRPr lang="zh-CN" altLang="en-US" sz="2400">
                <a:latin typeface="Times New Roman" panose="02020603050405020304" pitchFamily="18" charset="0"/>
              </a:endParaRPr>
            </a:p>
          </p:txBody>
        </p:sp>
        <p:sp>
          <p:nvSpPr>
            <p:cNvPr id="41999" name="文本框 145453"/>
            <p:cNvSpPr txBox="1">
              <a:spLocks noChangeArrowheads="1"/>
            </p:cNvSpPr>
            <p:nvPr/>
          </p:nvSpPr>
          <p:spPr bwMode="auto">
            <a:xfrm>
              <a:off x="3288" y="1525"/>
              <a:ext cx="2013" cy="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90000"/>
                </a:lnSpc>
                <a:buClr>
                  <a:schemeClr val="accent2"/>
                </a:buClr>
                <a:buSzPct val="80000"/>
                <a:buFont typeface="Wingdings" panose="05000000000000000000" pitchFamily="2" charset="2"/>
                <a:buNone/>
              </a:pPr>
              <a:r>
                <a:rPr lang="zh-CN" altLang="en-US" sz="2800" b="1">
                  <a:solidFill>
                    <a:srgbClr val="F04F16"/>
                  </a:solidFill>
                  <a:latin typeface="Times New Roman" panose="02020603050405020304" pitchFamily="18" charset="0"/>
                </a:rPr>
                <a:t>       </a:t>
              </a:r>
              <a:r>
                <a:rPr lang="zh-CN" altLang="en-US" b="1">
                  <a:latin typeface="Times New Roman" panose="02020603050405020304" pitchFamily="18" charset="0"/>
                  <a:ea typeface="楷体" panose="02010609060101010101" pitchFamily="49" charset="-122"/>
                </a:rPr>
                <a:t>想一想：打倒孔家店错了吗？否定文言文错了吗？</a:t>
              </a:r>
              <a:endParaRPr lang="zh-CN" altLang="en-US">
                <a:latin typeface="Times New Roman" panose="02020603050405020304" pitchFamily="18" charset="0"/>
                <a:ea typeface="楷体" panose="02010609060101010101" pitchFamily="49" charset="-122"/>
              </a:endParaRPr>
            </a:p>
          </p:txBody>
        </p:sp>
      </p:grpSp>
      <p:sp>
        <p:nvSpPr>
          <p:cNvPr id="41996" name="TextBox 14"/>
          <p:cNvSpPr txBox="1">
            <a:spLocks noChangeArrowheads="1"/>
          </p:cNvSpPr>
          <p:nvPr/>
        </p:nvSpPr>
        <p:spPr bwMode="auto">
          <a:xfrm>
            <a:off x="1774826" y="5876926"/>
            <a:ext cx="2759075"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en-US" altLang="zh-CN" sz="4000" b="1">
                <a:latin typeface="仿宋" panose="02010609060101010101" charset="-122"/>
                <a:ea typeface="仿宋" panose="02010609060101010101" charset="-122"/>
              </a:rPr>
              <a:t>5.</a:t>
            </a:r>
            <a:r>
              <a:rPr lang="zh-CN" altLang="en-US" sz="4000" b="1">
                <a:latin typeface="仿宋" panose="02010609060101010101" charset="-122"/>
                <a:ea typeface="仿宋" panose="02010609060101010101" charset="-122"/>
              </a:rPr>
              <a:t>她的遗憾</a:t>
            </a:r>
            <a:endParaRPr lang="zh-CN" altLang="en-US" sz="4000" b="1">
              <a:latin typeface="仿宋" panose="02010609060101010101" charset="-122"/>
              <a:ea typeface="仿宋" panose="02010609060101010101" charset="-122"/>
            </a:endParaRPr>
          </a:p>
        </p:txBody>
      </p:sp>
      <p:sp>
        <p:nvSpPr>
          <p:cNvPr id="41997" name="文本框 235524"/>
          <p:cNvSpPr txBox="1">
            <a:spLocks noChangeArrowheads="1"/>
          </p:cNvSpPr>
          <p:nvPr/>
        </p:nvSpPr>
        <p:spPr bwMode="auto">
          <a:xfrm>
            <a:off x="3143251" y="530226"/>
            <a:ext cx="8918575" cy="64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3600" b="1" dirty="0">
                <a:latin typeface="Verdana" panose="020B0604030504040204" pitchFamily="34" charset="0"/>
                <a:ea typeface="黑体" panose="02010609060101010101" charset="-122"/>
              </a:rPr>
              <a:t>四、她的新生</a:t>
            </a:r>
            <a:r>
              <a:rPr lang="en-US" altLang="zh-CN" sz="3600" b="1" dirty="0">
                <a:latin typeface="Verdana" panose="020B0604030504040204" pitchFamily="34" charset="0"/>
                <a:ea typeface="黑体" panose="02010609060101010101" charset="-122"/>
              </a:rPr>
              <a:t>—</a:t>
            </a:r>
            <a:r>
              <a:rPr lang="zh-CN" altLang="en-US" sz="3600" b="1" dirty="0">
                <a:latin typeface="Verdana" panose="020B0604030504040204" pitchFamily="34" charset="0"/>
                <a:ea typeface="黑体" panose="02010609060101010101" charset="-122"/>
              </a:rPr>
              <a:t>新文化运动的意义</a:t>
            </a:r>
            <a:endParaRPr lang="zh-CN" altLang="en-US" sz="3600" b="1" dirty="0">
              <a:latin typeface="Verdana" panose="020B0604030504040204" pitchFamily="34" charset="0"/>
              <a:ea typeface="黑体" panose="02010609060101010101"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ntr" presetSubtype="0" fill="hold" grpId="0" nodeType="clickEffect">
                                  <p:stCondLst>
                                    <p:cond delay="0"/>
                                  </p:stCondLst>
                                  <p:iterate type="lt">
                                    <p:tmPct val="50000"/>
                                  </p:iterate>
                                  <p:childTnLst>
                                    <p:set>
                                      <p:cBhvr>
                                        <p:cTn id="6" dur="1" fill="hold">
                                          <p:stCondLst>
                                            <p:cond delay="0"/>
                                          </p:stCondLst>
                                        </p:cTn>
                                        <p:tgtEl>
                                          <p:spTgt spid="243723"/>
                                        </p:tgtEl>
                                        <p:attrNameLst>
                                          <p:attrName>style.visibility</p:attrName>
                                        </p:attrNameLst>
                                      </p:cBhvr>
                                      <p:to>
                                        <p:strVal val="visible"/>
                                      </p:to>
                                    </p:set>
                                    <p:anim calcmode="discrete" valueType="clr">
                                      <p:cBhvr override="childStyle">
                                        <p:cTn id="7" dur="80"/>
                                        <p:tgtEl>
                                          <p:spTgt spid="243723"/>
                                        </p:tgtEl>
                                        <p:attrNameLst>
                                          <p:attrName>style.color</p:attrName>
                                        </p:attrNameLst>
                                      </p:cBhvr>
                                      <p:tavLst>
                                        <p:tav tm="0">
                                          <p:val>
                                            <p:clrVal>
                                              <a:schemeClr val="accent2"/>
                                            </p:clrVal>
                                          </p:val>
                                        </p:tav>
                                        <p:tav tm="50000">
                                          <p:val>
                                            <p:clrVal>
                                              <a:schemeClr val="hlink"/>
                                            </p:clrVal>
                                          </p:val>
                                        </p:tav>
                                      </p:tavLst>
                                    </p:anim>
                                    <p:anim calcmode="discrete" valueType="clr">
                                      <p:cBhvr>
                                        <p:cTn id="8" dur="80"/>
                                        <p:tgtEl>
                                          <p:spTgt spid="243723"/>
                                        </p:tgtEl>
                                        <p:attrNameLst>
                                          <p:attrName>fillcolor</p:attrName>
                                        </p:attrNameLst>
                                      </p:cBhvr>
                                      <p:tavLst>
                                        <p:tav tm="0">
                                          <p:val>
                                            <p:clrVal>
                                              <a:schemeClr val="accent2"/>
                                            </p:clrVal>
                                          </p:val>
                                        </p:tav>
                                        <p:tav tm="50000">
                                          <p:val>
                                            <p:clrVal>
                                              <a:schemeClr val="hlink"/>
                                            </p:clrVal>
                                          </p:val>
                                        </p:tav>
                                      </p:tavLst>
                                    </p:anim>
                                    <p:set>
                                      <p:cBhvr>
                                        <p:cTn id="9" dur="80"/>
                                        <p:tgtEl>
                                          <p:spTgt spid="243723"/>
                                        </p:tgtEl>
                                        <p:attrNameLst>
                                          <p:attrName>fill.type</p:attrName>
                                        </p:attrNameLst>
                                      </p:cBhvr>
                                      <p:to>
                                        <p:strVal val="solid"/>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3723"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167640" y="301625"/>
            <a:ext cx="11594465" cy="5262245"/>
          </a:xfrm>
          <a:prstGeom prst="rect">
            <a:avLst/>
          </a:prstGeom>
          <a:noFill/>
          <a:ln w="9525">
            <a:noFill/>
          </a:ln>
        </p:spPr>
        <p:txBody>
          <a:bodyPr wrap="square">
            <a:spAutoFit/>
          </a:bodyPr>
          <a:p>
            <a:pPr marL="200025" indent="-200025"/>
            <a:r>
              <a:rPr lang="en-US" altLang="zh-CN" sz="2800" b="1">
                <a:solidFill>
                  <a:schemeClr val="tx1"/>
                </a:solidFill>
                <a:ea typeface="宋体" panose="02010600030101010101" pitchFamily="2" charset="-122"/>
              </a:rPr>
              <a:t>1.</a:t>
            </a:r>
            <a:r>
              <a:rPr lang="zh-CN" sz="2800" b="1">
                <a:solidFill>
                  <a:schemeClr val="tx1"/>
                </a:solidFill>
                <a:ea typeface="宋体" panose="02010600030101010101" pitchFamily="2" charset="-122"/>
              </a:rPr>
              <a:t>一位学者评价说：</a:t>
            </a:r>
            <a:r>
              <a:rPr lang="en-US" sz="2800" b="1">
                <a:solidFill>
                  <a:schemeClr val="tx1"/>
                </a:solidFill>
                <a:latin typeface="Times New Roman" panose="02020603050405020304" pitchFamily="18" charset="0"/>
                <a:ea typeface="宋体" panose="02010600030101010101" pitchFamily="2" charset="-122"/>
              </a:rPr>
              <a:t>“</a:t>
            </a:r>
            <a:r>
              <a:rPr lang="zh-CN" sz="2800" b="1">
                <a:solidFill>
                  <a:schemeClr val="tx1"/>
                </a:solidFill>
                <a:ea typeface="宋体" panose="02010600030101010101" pitchFamily="2" charset="-122"/>
              </a:rPr>
              <a:t>当时知识分子不但没有全盘反传统，而且使不少被尘封或淹没了的传统重现光芒。例如，不登大雅之堂的白话小说，成了中国文学史的重要内容；作为传统文化的民间文学，第一次真正进入了大学的学术殿堂。</a:t>
            </a:r>
            <a:r>
              <a:rPr lang="en-US" sz="2800" b="1">
                <a:solidFill>
                  <a:schemeClr val="tx1"/>
                </a:solidFill>
                <a:latin typeface="Times New Roman" panose="02020603050405020304" pitchFamily="18" charset="0"/>
                <a:ea typeface="宋体" panose="02010600030101010101" pitchFamily="2" charset="-122"/>
              </a:rPr>
              <a:t>”</a:t>
            </a:r>
            <a:r>
              <a:rPr lang="zh-CN" sz="2800" b="1">
                <a:solidFill>
                  <a:schemeClr val="tx1"/>
                </a:solidFill>
                <a:ea typeface="宋体" panose="02010600030101010101" pitchFamily="2" charset="-122"/>
              </a:rPr>
              <a:t>这一观点认为新文化运动</a:t>
            </a:r>
            <a:r>
              <a:rPr lang="en-US" sz="2800" b="1">
                <a:solidFill>
                  <a:schemeClr val="tx1"/>
                </a:solidFill>
                <a:latin typeface="Times New Roman" panose="02020603050405020304" pitchFamily="18" charset="0"/>
                <a:ea typeface="宋体" panose="02010600030101010101" pitchFamily="2" charset="-122"/>
              </a:rPr>
              <a:t>(</a:t>
            </a:r>
            <a:r>
              <a:rPr lang="zh-CN" sz="2800" b="1">
                <a:solidFill>
                  <a:schemeClr val="tx1"/>
                </a:solidFill>
                <a:ea typeface="宋体" panose="02010600030101010101" pitchFamily="2" charset="-122"/>
              </a:rPr>
              <a:t>　　</a:t>
            </a:r>
            <a:r>
              <a:rPr lang="en-US" sz="2800" b="1">
                <a:solidFill>
                  <a:schemeClr val="tx1"/>
                </a:solidFill>
                <a:latin typeface="Times New Roman" panose="02020603050405020304" pitchFamily="18" charset="0"/>
                <a:ea typeface="宋体" panose="02010600030101010101" pitchFamily="2" charset="-122"/>
              </a:rPr>
              <a:t>)A</a:t>
            </a:r>
            <a:r>
              <a:rPr lang="zh-CN" sz="2800" b="1">
                <a:solidFill>
                  <a:schemeClr val="tx1"/>
                </a:solidFill>
                <a:ea typeface="宋体" panose="02010600030101010101" pitchFamily="2" charset="-122"/>
              </a:rPr>
              <a:t>．反对旧道德崇尚现代文化</a:t>
            </a:r>
            <a:r>
              <a:rPr lang="en-US" sz="2800" b="1">
                <a:solidFill>
                  <a:schemeClr val="tx1"/>
                </a:solidFill>
                <a:latin typeface="Times New Roman" panose="02020603050405020304" pitchFamily="18" charset="0"/>
                <a:ea typeface="宋体" panose="02010600030101010101" pitchFamily="2" charset="-122"/>
              </a:rPr>
              <a:t>         </a:t>
            </a:r>
            <a:r>
              <a:rPr lang="en-US" sz="2800" b="1">
                <a:solidFill>
                  <a:schemeClr val="tx1"/>
                </a:solidFill>
                <a:latin typeface="Times New Roman" panose="02020603050405020304" pitchFamily="18" charset="0"/>
                <a:ea typeface="宋体" panose="02010600030101010101" pitchFamily="2" charset="-122"/>
                <a:cs typeface="Times New Roman" panose="02020603050405020304" pitchFamily="18" charset="0"/>
              </a:rPr>
              <a:t> </a:t>
            </a:r>
            <a:r>
              <a:rPr lang="en-US" sz="2800" b="1">
                <a:solidFill>
                  <a:schemeClr val="tx1"/>
                </a:solidFill>
                <a:latin typeface="Times New Roman" panose="02020603050405020304" pitchFamily="18" charset="0"/>
                <a:ea typeface="宋体" panose="02010600030101010101" pitchFamily="2" charset="-122"/>
              </a:rPr>
              <a:t> B</a:t>
            </a:r>
            <a:r>
              <a:rPr lang="zh-CN" sz="2800" b="1">
                <a:solidFill>
                  <a:schemeClr val="tx1"/>
                </a:solidFill>
                <a:ea typeface="宋体" panose="02010600030101010101" pitchFamily="2" charset="-122"/>
              </a:rPr>
              <a:t>．混淆了先进与落后的界限</a:t>
            </a:r>
            <a:r>
              <a:rPr lang="en-US" sz="2800" b="1">
                <a:solidFill>
                  <a:schemeClr val="tx1"/>
                </a:solidFill>
                <a:latin typeface="Times New Roman" panose="02020603050405020304" pitchFamily="18" charset="0"/>
                <a:ea typeface="宋体" panose="02010600030101010101" pitchFamily="2" charset="-122"/>
              </a:rPr>
              <a:t> C</a:t>
            </a:r>
            <a:r>
              <a:rPr lang="zh-CN" sz="2800" b="1">
                <a:solidFill>
                  <a:schemeClr val="tx1"/>
                </a:solidFill>
                <a:ea typeface="宋体" panose="02010600030101010101" pitchFamily="2" charset="-122"/>
              </a:rPr>
              <a:t>．充分肯定了文言文的价值</a:t>
            </a:r>
            <a:r>
              <a:rPr lang="en-US" sz="2800" b="1">
                <a:solidFill>
                  <a:schemeClr val="tx1"/>
                </a:solidFill>
                <a:latin typeface="Times New Roman" panose="02020603050405020304" pitchFamily="18" charset="0"/>
                <a:ea typeface="宋体" panose="02010600030101010101" pitchFamily="2" charset="-122"/>
              </a:rPr>
              <a:t>         </a:t>
            </a:r>
            <a:r>
              <a:rPr lang="en-US" sz="2800" b="1">
                <a:solidFill>
                  <a:schemeClr val="tx1"/>
                </a:solidFill>
                <a:latin typeface="Times New Roman" panose="02020603050405020304" pitchFamily="18" charset="0"/>
                <a:ea typeface="宋体" panose="02010600030101010101" pitchFamily="2" charset="-122"/>
                <a:cs typeface="Times New Roman" panose="02020603050405020304" pitchFamily="18" charset="0"/>
              </a:rPr>
              <a:t> </a:t>
            </a:r>
            <a:r>
              <a:rPr lang="en-US" sz="2800" b="1">
                <a:solidFill>
                  <a:schemeClr val="tx1"/>
                </a:solidFill>
                <a:latin typeface="Times New Roman" panose="02020603050405020304" pitchFamily="18" charset="0"/>
                <a:ea typeface="宋体" panose="02010600030101010101" pitchFamily="2" charset="-122"/>
              </a:rPr>
              <a:t> D</a:t>
            </a:r>
            <a:r>
              <a:rPr lang="zh-CN" sz="2800" b="1">
                <a:solidFill>
                  <a:schemeClr val="tx1"/>
                </a:solidFill>
                <a:ea typeface="宋体" panose="02010600030101010101" pitchFamily="2" charset="-122"/>
              </a:rPr>
              <a:t>．存在对旧文化的传承与创新</a:t>
            </a:r>
            <a:endParaRPr lang="zh-CN" sz="2800" b="1">
              <a:solidFill>
                <a:schemeClr val="tx1"/>
              </a:solidFill>
              <a:ea typeface="宋体" panose="02010600030101010101" pitchFamily="2" charset="-122"/>
            </a:endParaRPr>
          </a:p>
          <a:p>
            <a:pPr marL="200025" indent="-200025"/>
            <a:r>
              <a:rPr lang="zh-CN" altLang="en-US" sz="2800" b="1">
                <a:solidFill>
                  <a:schemeClr val="tx1"/>
                </a:solidFill>
              </a:rPr>
              <a:t>2.据北大教授王东考证，新文化运动的干将们只是提出了要“打孔家店”。1917年李大钊在《自然的伦理观与孔子》一文中写到：“余之掊击孔子，非掊击孔子，乃掊击专制政治之灵魂也。”这反映出新文化运动</a:t>
            </a:r>
            <a:endParaRPr lang="zh-CN" altLang="en-US" sz="2800" b="1">
              <a:solidFill>
                <a:schemeClr val="tx1"/>
              </a:solidFill>
            </a:endParaRPr>
          </a:p>
          <a:p>
            <a:pPr marL="200025" indent="-200025"/>
            <a:r>
              <a:rPr lang="zh-CN" altLang="en-US" sz="2800" b="1">
                <a:solidFill>
                  <a:schemeClr val="tx1"/>
                </a:solidFill>
              </a:rPr>
              <a:t>A．维护儒家正统地位                B．理性批判传统文化</a:t>
            </a:r>
            <a:endParaRPr lang="zh-CN" altLang="en-US" sz="2800" b="1">
              <a:solidFill>
                <a:schemeClr val="tx1"/>
              </a:solidFill>
            </a:endParaRPr>
          </a:p>
          <a:p>
            <a:pPr marL="200025" indent="-200025"/>
            <a:r>
              <a:rPr lang="zh-CN" altLang="en-US" sz="2800" b="1">
                <a:solidFill>
                  <a:schemeClr val="tx1"/>
                </a:solidFill>
              </a:rPr>
              <a:t>C．存在激进主义倾向                D．崇尚西方政治文明</a:t>
            </a:r>
            <a:endParaRPr lang="zh-CN" altLang="en-US" sz="2800" b="1">
              <a:solidFill>
                <a:schemeClr val="tx1"/>
              </a:solidFill>
            </a:endParaRPr>
          </a:p>
        </p:txBody>
      </p:sp>
      <p:sp>
        <p:nvSpPr>
          <p:cNvPr id="2" name="文本框 1"/>
          <p:cNvSpPr txBox="1"/>
          <p:nvPr/>
        </p:nvSpPr>
        <p:spPr>
          <a:xfrm>
            <a:off x="10496550" y="1786890"/>
            <a:ext cx="1607185" cy="706755"/>
          </a:xfrm>
          <a:prstGeom prst="rect">
            <a:avLst/>
          </a:prstGeom>
          <a:noFill/>
        </p:spPr>
        <p:txBody>
          <a:bodyPr wrap="square" rtlCol="0">
            <a:spAutoFit/>
          </a:bodyPr>
          <a:p>
            <a:r>
              <a:rPr lang="en-US" altLang="zh-CN" sz="4000" b="1">
                <a:solidFill>
                  <a:srgbClr val="FF0000"/>
                </a:solidFill>
                <a:latin typeface="微软雅黑" panose="020B0503020204020204" charset="-122"/>
                <a:ea typeface="微软雅黑" panose="020B0503020204020204" charset="-122"/>
              </a:rPr>
              <a:t>C</a:t>
            </a:r>
            <a:endParaRPr lang="en-US" altLang="zh-CN" sz="4000" b="1">
              <a:solidFill>
                <a:srgbClr val="FF0000"/>
              </a:solidFill>
              <a:latin typeface="微软雅黑" panose="020B0503020204020204" charset="-122"/>
              <a:ea typeface="微软雅黑" panose="020B0503020204020204" charset="-122"/>
            </a:endParaRPr>
          </a:p>
        </p:txBody>
      </p:sp>
      <p:sp>
        <p:nvSpPr>
          <p:cNvPr id="3" name="文本框 2"/>
          <p:cNvSpPr txBox="1"/>
          <p:nvPr/>
        </p:nvSpPr>
        <p:spPr>
          <a:xfrm>
            <a:off x="10154920" y="4131945"/>
            <a:ext cx="1607185" cy="706755"/>
          </a:xfrm>
          <a:prstGeom prst="rect">
            <a:avLst/>
          </a:prstGeom>
          <a:noFill/>
        </p:spPr>
        <p:txBody>
          <a:bodyPr wrap="square" rtlCol="0">
            <a:spAutoFit/>
          </a:bodyPr>
          <a:p>
            <a:r>
              <a:rPr lang="en-US" altLang="zh-CN" sz="4000" b="1">
                <a:solidFill>
                  <a:srgbClr val="FF0000"/>
                </a:solidFill>
                <a:latin typeface="微软雅黑" panose="020B0503020204020204" charset="-122"/>
                <a:ea typeface="微软雅黑" panose="020B0503020204020204" charset="-122"/>
              </a:rPr>
              <a:t>B</a:t>
            </a:r>
            <a:endParaRPr lang="en-US" altLang="zh-CN" sz="4000" b="1">
              <a:solidFill>
                <a:srgbClr val="FF0000"/>
              </a:solidFill>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bwMode="auto">
          <a:xfrm>
            <a:off x="695325" y="504825"/>
            <a:ext cx="1341438" cy="495300"/>
            <a:chOff x="560233" y="581100"/>
            <a:chExt cx="1342634" cy="494849"/>
          </a:xfrm>
        </p:grpSpPr>
        <p:sp>
          <p:nvSpPr>
            <p:cNvPr id="13314" name="Freeform 5"/>
            <p:cNvSpPr>
              <a:spLocks noChangeArrowheads="1"/>
            </p:cNvSpPr>
            <p:nvPr/>
          </p:nvSpPr>
          <p:spPr bwMode="auto">
            <a:xfrm>
              <a:off x="560233" y="581100"/>
              <a:ext cx="1342634" cy="494849"/>
            </a:xfrm>
            <a:custGeom>
              <a:avLst/>
              <a:gdLst/>
              <a:ahLst/>
              <a:cxnLst>
                <a:cxn ang="0">
                  <a:pos x="83" y="0"/>
                </a:cxn>
                <a:cxn ang="0">
                  <a:pos x="1665" y="0"/>
                </a:cxn>
                <a:cxn ang="0">
                  <a:pos x="1749" y="83"/>
                </a:cxn>
                <a:cxn ang="0">
                  <a:pos x="1749" y="193"/>
                </a:cxn>
                <a:cxn ang="0">
                  <a:pos x="1812" y="249"/>
                </a:cxn>
                <a:cxn ang="0">
                  <a:pos x="1889" y="319"/>
                </a:cxn>
                <a:cxn ang="0">
                  <a:pos x="1812" y="389"/>
                </a:cxn>
                <a:cxn ang="0">
                  <a:pos x="1749" y="446"/>
                </a:cxn>
                <a:cxn ang="0">
                  <a:pos x="1749" y="555"/>
                </a:cxn>
                <a:cxn ang="0">
                  <a:pos x="1665" y="638"/>
                </a:cxn>
                <a:cxn ang="0">
                  <a:pos x="83" y="638"/>
                </a:cxn>
                <a:cxn ang="0">
                  <a:pos x="0" y="555"/>
                </a:cxn>
                <a:cxn ang="0">
                  <a:pos x="0" y="83"/>
                </a:cxn>
                <a:cxn ang="0">
                  <a:pos x="83" y="0"/>
                </a:cxn>
              </a:cxnLst>
              <a:rect l="0" t="0" r="r" b="b"/>
              <a:pathLst>
                <a:path w="1889" h="638">
                  <a:moveTo>
                    <a:pt x="83" y="0"/>
                  </a:moveTo>
                  <a:lnTo>
                    <a:pt x="1665" y="0"/>
                  </a:lnTo>
                  <a:cubicBezTo>
                    <a:pt x="1711" y="0"/>
                    <a:pt x="1749" y="37"/>
                    <a:pt x="1749" y="83"/>
                  </a:cubicBezTo>
                  <a:lnTo>
                    <a:pt x="1749" y="193"/>
                  </a:lnTo>
                  <a:lnTo>
                    <a:pt x="1812" y="249"/>
                  </a:lnTo>
                  <a:lnTo>
                    <a:pt x="1889" y="319"/>
                  </a:lnTo>
                  <a:lnTo>
                    <a:pt x="1812" y="389"/>
                  </a:lnTo>
                  <a:lnTo>
                    <a:pt x="1749" y="446"/>
                  </a:lnTo>
                  <a:lnTo>
                    <a:pt x="1749" y="555"/>
                  </a:lnTo>
                  <a:cubicBezTo>
                    <a:pt x="1749" y="601"/>
                    <a:pt x="1711" y="638"/>
                    <a:pt x="1665" y="638"/>
                  </a:cubicBezTo>
                  <a:lnTo>
                    <a:pt x="83" y="638"/>
                  </a:lnTo>
                  <a:cubicBezTo>
                    <a:pt x="37" y="638"/>
                    <a:pt x="0" y="601"/>
                    <a:pt x="0" y="555"/>
                  </a:cubicBezTo>
                  <a:lnTo>
                    <a:pt x="0" y="83"/>
                  </a:lnTo>
                  <a:cubicBezTo>
                    <a:pt x="0" y="37"/>
                    <a:pt x="37" y="0"/>
                    <a:pt x="83" y="0"/>
                  </a:cubicBezTo>
                  <a:close/>
                </a:path>
              </a:pathLst>
            </a:custGeom>
            <a:solidFill>
              <a:schemeClr val="tx1"/>
            </a:solidFill>
            <a:ln w="9525">
              <a:noFill/>
              <a:round/>
            </a:ln>
          </p:spPr>
          <p:txBody>
            <a:bodyPr/>
            <a:lstStyle/>
            <a:p>
              <a:pPr>
                <a:buFont typeface="Arial" panose="020B0604020202020204" pitchFamily="34" charset="0"/>
                <a:buNone/>
              </a:pPr>
              <a:endParaRPr lang="zh-CN" altLang="en-US">
                <a:solidFill>
                  <a:srgbClr val="007DA7"/>
                </a:solidFill>
                <a:ea typeface="宋体" panose="02010600030101010101" pitchFamily="2" charset="-122"/>
              </a:endParaRPr>
            </a:p>
          </p:txBody>
        </p:sp>
        <p:sp>
          <p:nvSpPr>
            <p:cNvPr id="13315" name="TextBox 38"/>
            <p:cNvSpPr txBox="1">
              <a:spLocks noChangeArrowheads="1"/>
            </p:cNvSpPr>
            <p:nvPr/>
          </p:nvSpPr>
          <p:spPr bwMode="auto">
            <a:xfrm>
              <a:off x="635115" y="595173"/>
              <a:ext cx="800932" cy="461245"/>
            </a:xfrm>
            <a:prstGeom prst="rect">
              <a:avLst/>
            </a:prstGeom>
            <a:noFill/>
            <a:ln w="9525">
              <a:noFill/>
              <a:miter lim="800000"/>
            </a:ln>
          </p:spPr>
          <p:txBody>
            <a:bodyPr wrap="none">
              <a:spAutoFit/>
            </a:bodyPr>
            <a:lstStyle/>
            <a:p>
              <a:pPr>
                <a:buFont typeface="Arial" panose="020B0604020202020204" pitchFamily="34" charset="0"/>
                <a:buNone/>
              </a:pPr>
              <a:r>
                <a:rPr lang="zh-CN" altLang="en-US" sz="2400" b="1" dirty="0">
                  <a:solidFill>
                    <a:srgbClr val="FFFFFF"/>
                  </a:solidFill>
                  <a:latin typeface="微软雅黑" panose="020B0503020204020204" charset="-122"/>
                </a:rPr>
                <a:t>反思</a:t>
              </a:r>
              <a:endParaRPr lang="zh-CN" altLang="en-US" sz="2400" b="1" dirty="0">
                <a:solidFill>
                  <a:srgbClr val="FFFFFF"/>
                </a:solidFill>
                <a:latin typeface="微软雅黑" panose="020B0503020204020204" charset="-122"/>
              </a:endParaRPr>
            </a:p>
          </p:txBody>
        </p:sp>
      </p:grpSp>
      <p:sp>
        <p:nvSpPr>
          <p:cNvPr id="7" name="矩形 21"/>
          <p:cNvSpPr>
            <a:spLocks noChangeArrowheads="1"/>
          </p:cNvSpPr>
          <p:nvPr/>
        </p:nvSpPr>
        <p:spPr bwMode="auto">
          <a:xfrm>
            <a:off x="2165350" y="463550"/>
            <a:ext cx="5276850" cy="584775"/>
          </a:xfrm>
          <a:prstGeom prst="rect">
            <a:avLst/>
          </a:prstGeom>
          <a:noFill/>
          <a:ln w="9525">
            <a:noFill/>
            <a:miter lim="800000"/>
          </a:ln>
        </p:spPr>
        <p:txBody>
          <a:bodyPr>
            <a:spAutoFit/>
          </a:bodyPr>
          <a:lstStyle/>
          <a:p>
            <a:pPr>
              <a:buFont typeface="Arial" panose="020B0604020202020204" pitchFamily="34" charset="0"/>
              <a:buNone/>
            </a:pPr>
            <a:r>
              <a:rPr lang="zh-CN" altLang="en-US" sz="3200" b="1" dirty="0">
                <a:latin typeface="Verdana" panose="020B0604030504040204" pitchFamily="34" charset="0"/>
                <a:ea typeface="黑体" panose="02010609060101010101" charset="-122"/>
              </a:rPr>
              <a:t>五、</a:t>
            </a:r>
            <a:r>
              <a:rPr lang="zh-CN" altLang="en-US" sz="3200" b="1" dirty="0">
                <a:solidFill>
                  <a:srgbClr val="292929"/>
                </a:solidFill>
                <a:latin typeface="微软雅黑" panose="020B0503020204020204" charset="-122"/>
                <a:sym typeface="微软雅黑" panose="020B0503020204020204" charset="-122"/>
              </a:rPr>
              <a:t>她给我们留下什么</a:t>
            </a:r>
            <a:r>
              <a:rPr lang="en-US" altLang="zh-CN" sz="3200" b="1" dirty="0">
                <a:solidFill>
                  <a:srgbClr val="292929"/>
                </a:solidFill>
                <a:latin typeface="微软雅黑" panose="020B0503020204020204" charset="-122"/>
                <a:sym typeface="微软雅黑" panose="020B0503020204020204" charset="-122"/>
              </a:rPr>
              <a:t>?</a:t>
            </a:r>
            <a:endParaRPr lang="zh-CN" altLang="en-US" sz="3200" b="1" dirty="0">
              <a:solidFill>
                <a:srgbClr val="292929"/>
              </a:solidFill>
              <a:latin typeface="微软雅黑" panose="020B0503020204020204" charset="-122"/>
              <a:sym typeface="微软雅黑" panose="020B0503020204020204" charset="-122"/>
            </a:endParaRPr>
          </a:p>
        </p:txBody>
      </p:sp>
      <p:pic>
        <p:nvPicPr>
          <p:cNvPr id="13317" name="图片 3"/>
          <p:cNvPicPr>
            <a:picLocks noChangeAspect="1" noChangeArrowheads="1"/>
          </p:cNvPicPr>
          <p:nvPr/>
        </p:nvPicPr>
        <p:blipFill>
          <a:blip r:embed="rId1" cstate="print"/>
          <a:srcRect/>
          <a:stretch>
            <a:fillRect/>
          </a:stretch>
        </p:blipFill>
        <p:spPr bwMode="auto">
          <a:xfrm>
            <a:off x="982663" y="1773238"/>
            <a:ext cx="10223500" cy="3033712"/>
          </a:xfrm>
          <a:prstGeom prst="rect">
            <a:avLst/>
          </a:prstGeom>
          <a:noFill/>
          <a:ln w="9525">
            <a:noFill/>
            <a:miter lim="800000"/>
            <a:headEnd/>
            <a:tailEnd/>
          </a:ln>
        </p:spPr>
      </p:pic>
      <p:sp>
        <p:nvSpPr>
          <p:cNvPr id="5" name="文本框 4"/>
          <p:cNvSpPr txBox="1">
            <a:spLocks noChangeArrowheads="1"/>
          </p:cNvSpPr>
          <p:nvPr/>
        </p:nvSpPr>
        <p:spPr bwMode="auto">
          <a:xfrm>
            <a:off x="1763713" y="3781425"/>
            <a:ext cx="4795837" cy="460375"/>
          </a:xfrm>
          <a:prstGeom prst="rect">
            <a:avLst/>
          </a:prstGeom>
          <a:noFill/>
          <a:ln w="9525">
            <a:noFill/>
            <a:miter lim="800000"/>
          </a:ln>
        </p:spPr>
        <p:txBody>
          <a:bodyPr>
            <a:spAutoFit/>
          </a:bodyPr>
          <a:lstStyle/>
          <a:p>
            <a:r>
              <a:rPr lang="en-US" altLang="zh-CN" sz="2400" b="1" dirty="0">
                <a:latin typeface="微软雅黑" panose="020B0503020204020204" charset="-122"/>
              </a:rPr>
              <a:t>2020</a:t>
            </a:r>
            <a:r>
              <a:rPr lang="zh-CN" altLang="en-US" sz="2400" b="1" dirty="0">
                <a:latin typeface="微软雅黑" panose="020B0503020204020204" charset="-122"/>
              </a:rPr>
              <a:t>年  新中国</a:t>
            </a:r>
            <a:endParaRPr lang="zh-CN" altLang="en-US" sz="2400" b="1" dirty="0">
              <a:latin typeface="微软雅黑" panose="020B0503020204020204" charset="-122"/>
            </a:endParaRPr>
          </a:p>
        </p:txBody>
      </p:sp>
      <p:grpSp>
        <p:nvGrpSpPr>
          <p:cNvPr id="3" name="Group 4"/>
          <p:cNvGrpSpPr/>
          <p:nvPr/>
        </p:nvGrpSpPr>
        <p:grpSpPr bwMode="auto">
          <a:xfrm>
            <a:off x="9101138" y="7031038"/>
            <a:ext cx="668337" cy="765175"/>
            <a:chOff x="0" y="0"/>
            <a:chExt cx="421" cy="482"/>
          </a:xfrm>
        </p:grpSpPr>
        <p:sp>
          <p:nvSpPr>
            <p:cNvPr id="13320" name="Freeform 5"/>
            <p:cNvSpPr>
              <a:spLocks noChangeArrowheads="1"/>
            </p:cNvSpPr>
            <p:nvPr/>
          </p:nvSpPr>
          <p:spPr bwMode="auto">
            <a:xfrm>
              <a:off x="14" y="17"/>
              <a:ext cx="390" cy="451"/>
            </a:xfrm>
            <a:custGeom>
              <a:avLst/>
              <a:gdLst/>
              <a:ahLst/>
              <a:cxnLst>
                <a:cxn ang="0">
                  <a:pos x="473" y="1075"/>
                </a:cxn>
                <a:cxn ang="0">
                  <a:pos x="515" y="1158"/>
                </a:cxn>
                <a:cxn ang="0">
                  <a:pos x="1005" y="976"/>
                </a:cxn>
                <a:cxn ang="0">
                  <a:pos x="962" y="847"/>
                </a:cxn>
                <a:cxn ang="0">
                  <a:pos x="978" y="828"/>
                </a:cxn>
                <a:cxn ang="0">
                  <a:pos x="971" y="645"/>
                </a:cxn>
                <a:cxn ang="0">
                  <a:pos x="883" y="332"/>
                </a:cxn>
                <a:cxn ang="0">
                  <a:pos x="826" y="264"/>
                </a:cxn>
                <a:cxn ang="0">
                  <a:pos x="752" y="231"/>
                </a:cxn>
                <a:cxn ang="0">
                  <a:pos x="622" y="217"/>
                </a:cxn>
                <a:cxn ang="0">
                  <a:pos x="438" y="225"/>
                </a:cxn>
                <a:cxn ang="0">
                  <a:pos x="289" y="243"/>
                </a:cxn>
                <a:cxn ang="0">
                  <a:pos x="173" y="15"/>
                </a:cxn>
                <a:cxn ang="0">
                  <a:pos x="87" y="0"/>
                </a:cxn>
                <a:cxn ang="0">
                  <a:pos x="64" y="56"/>
                </a:cxn>
                <a:cxn ang="0">
                  <a:pos x="178" y="433"/>
                </a:cxn>
                <a:cxn ang="0">
                  <a:pos x="221" y="591"/>
                </a:cxn>
                <a:cxn ang="0">
                  <a:pos x="140" y="587"/>
                </a:cxn>
                <a:cxn ang="0">
                  <a:pos x="0" y="606"/>
                </a:cxn>
                <a:cxn ang="0">
                  <a:pos x="73" y="736"/>
                </a:cxn>
                <a:cxn ang="0">
                  <a:pos x="148" y="770"/>
                </a:cxn>
                <a:cxn ang="0">
                  <a:pos x="243" y="858"/>
                </a:cxn>
                <a:cxn ang="0">
                  <a:pos x="339" y="946"/>
                </a:cxn>
                <a:cxn ang="0">
                  <a:pos x="434" y="1034"/>
                </a:cxn>
                <a:cxn ang="0">
                  <a:pos x="473" y="1075"/>
                </a:cxn>
              </a:cxnLst>
              <a:rect l="0" t="0" r="r" b="b"/>
              <a:pathLst>
                <a:path w="1005" h="1158">
                  <a:moveTo>
                    <a:pt x="473" y="1075"/>
                  </a:moveTo>
                  <a:lnTo>
                    <a:pt x="515" y="1158"/>
                  </a:lnTo>
                  <a:lnTo>
                    <a:pt x="1005" y="976"/>
                  </a:lnTo>
                  <a:lnTo>
                    <a:pt x="962" y="847"/>
                  </a:lnTo>
                  <a:lnTo>
                    <a:pt x="978" y="828"/>
                  </a:lnTo>
                  <a:lnTo>
                    <a:pt x="971" y="645"/>
                  </a:lnTo>
                  <a:lnTo>
                    <a:pt x="883" y="332"/>
                  </a:lnTo>
                  <a:lnTo>
                    <a:pt x="826" y="264"/>
                  </a:lnTo>
                  <a:lnTo>
                    <a:pt x="752" y="231"/>
                  </a:lnTo>
                  <a:lnTo>
                    <a:pt x="622" y="217"/>
                  </a:lnTo>
                  <a:lnTo>
                    <a:pt x="438" y="225"/>
                  </a:lnTo>
                  <a:lnTo>
                    <a:pt x="289" y="243"/>
                  </a:lnTo>
                  <a:lnTo>
                    <a:pt x="173" y="15"/>
                  </a:lnTo>
                  <a:lnTo>
                    <a:pt x="87" y="0"/>
                  </a:lnTo>
                  <a:lnTo>
                    <a:pt x="64" y="56"/>
                  </a:lnTo>
                  <a:lnTo>
                    <a:pt x="178" y="433"/>
                  </a:lnTo>
                  <a:lnTo>
                    <a:pt x="221" y="591"/>
                  </a:lnTo>
                  <a:lnTo>
                    <a:pt x="140" y="587"/>
                  </a:lnTo>
                  <a:lnTo>
                    <a:pt x="0" y="606"/>
                  </a:lnTo>
                  <a:lnTo>
                    <a:pt x="73" y="736"/>
                  </a:lnTo>
                  <a:lnTo>
                    <a:pt x="148" y="770"/>
                  </a:lnTo>
                  <a:lnTo>
                    <a:pt x="243" y="858"/>
                  </a:lnTo>
                  <a:lnTo>
                    <a:pt x="339" y="946"/>
                  </a:lnTo>
                  <a:lnTo>
                    <a:pt x="434" y="1034"/>
                  </a:lnTo>
                  <a:lnTo>
                    <a:pt x="473" y="1075"/>
                  </a:lnTo>
                  <a:close/>
                </a:path>
              </a:pathLst>
            </a:custGeom>
            <a:solidFill>
              <a:srgbClr val="FFFFFF"/>
            </a:solidFill>
            <a:ln w="9525">
              <a:noFill/>
              <a:round/>
            </a:ln>
          </p:spPr>
          <p:txBody>
            <a:bodyPr/>
            <a:lstStyle/>
            <a:p>
              <a:endParaRPr lang="zh-CN" altLang="en-US"/>
            </a:p>
          </p:txBody>
        </p:sp>
        <p:sp>
          <p:nvSpPr>
            <p:cNvPr id="13321" name="Freeform 6"/>
            <p:cNvSpPr>
              <a:spLocks noEditPoints="1" noChangeArrowheads="1"/>
            </p:cNvSpPr>
            <p:nvPr/>
          </p:nvSpPr>
          <p:spPr bwMode="auto">
            <a:xfrm>
              <a:off x="0" y="0"/>
              <a:ext cx="421" cy="482"/>
            </a:xfrm>
            <a:custGeom>
              <a:avLst/>
              <a:gdLst/>
              <a:ahLst/>
              <a:cxnLst>
                <a:cxn ang="0">
                  <a:pos x="424" y="1094"/>
                </a:cxn>
                <a:cxn ang="0">
                  <a:pos x="437" y="965"/>
                </a:cxn>
                <a:cxn ang="0">
                  <a:pos x="287" y="898"/>
                </a:cxn>
                <a:cxn ang="0">
                  <a:pos x="246" y="789"/>
                </a:cxn>
                <a:cxn ang="0">
                  <a:pos x="233" y="918"/>
                </a:cxn>
                <a:cxn ang="0">
                  <a:pos x="328" y="1006"/>
                </a:cxn>
                <a:cxn ang="0">
                  <a:pos x="341" y="877"/>
                </a:cxn>
                <a:cxn ang="0">
                  <a:pos x="116" y="776"/>
                </a:cxn>
                <a:cxn ang="0">
                  <a:pos x="75" y="667"/>
                </a:cxn>
                <a:cxn ang="0">
                  <a:pos x="163" y="572"/>
                </a:cxn>
                <a:cxn ang="0">
                  <a:pos x="0" y="633"/>
                </a:cxn>
                <a:cxn ang="0">
                  <a:pos x="62" y="796"/>
                </a:cxn>
                <a:cxn ang="0">
                  <a:pos x="137" y="830"/>
                </a:cxn>
                <a:cxn ang="0">
                  <a:pos x="171" y="755"/>
                </a:cxn>
                <a:cxn ang="0">
                  <a:pos x="258" y="660"/>
                </a:cxn>
                <a:cxn ang="0">
                  <a:pos x="320" y="823"/>
                </a:cxn>
                <a:cxn ang="0">
                  <a:pos x="107" y="96"/>
                </a:cxn>
                <a:cxn ang="0">
                  <a:pos x="238" y="606"/>
                </a:cxn>
                <a:cxn ang="0">
                  <a:pos x="205" y="680"/>
                </a:cxn>
                <a:cxn ang="0">
                  <a:pos x="196" y="0"/>
                </a:cxn>
                <a:cxn ang="0">
                  <a:pos x="87" y="41"/>
                </a:cxn>
                <a:cxn ang="0">
                  <a:pos x="216" y="54"/>
                </a:cxn>
                <a:cxn ang="0">
                  <a:pos x="319" y="326"/>
                </a:cxn>
                <a:cxn ang="0">
                  <a:pos x="402" y="544"/>
                </a:cxn>
                <a:cxn ang="0">
                  <a:pos x="373" y="305"/>
                </a:cxn>
                <a:cxn ang="0">
                  <a:pos x="461" y="210"/>
                </a:cxn>
                <a:cxn ang="0">
                  <a:pos x="270" y="34"/>
                </a:cxn>
                <a:cxn ang="0">
                  <a:pos x="299" y="272"/>
                </a:cxn>
                <a:cxn ang="0">
                  <a:pos x="564" y="482"/>
                </a:cxn>
                <a:cxn ang="0">
                  <a:pos x="619" y="461"/>
                </a:cxn>
                <a:cxn ang="0">
                  <a:pos x="666" y="256"/>
                </a:cxn>
                <a:cxn ang="0">
                  <a:pos x="536" y="244"/>
                </a:cxn>
                <a:cxn ang="0">
                  <a:pos x="502" y="318"/>
                </a:cxn>
                <a:cxn ang="0">
                  <a:pos x="748" y="474"/>
                </a:cxn>
                <a:cxn ang="0">
                  <a:pos x="803" y="454"/>
                </a:cxn>
                <a:cxn ang="0">
                  <a:pos x="795" y="270"/>
                </a:cxn>
                <a:cxn ang="0">
                  <a:pos x="720" y="236"/>
                </a:cxn>
                <a:cxn ang="0">
                  <a:pos x="687" y="311"/>
                </a:cxn>
                <a:cxn ang="0">
                  <a:pos x="870" y="304"/>
                </a:cxn>
                <a:cxn ang="0">
                  <a:pos x="849" y="250"/>
                </a:cxn>
                <a:cxn ang="0">
                  <a:pos x="816" y="324"/>
                </a:cxn>
                <a:cxn ang="0">
                  <a:pos x="870" y="304"/>
                </a:cxn>
                <a:cxn ang="0">
                  <a:pos x="1014" y="684"/>
                </a:cxn>
                <a:cxn ang="0">
                  <a:pos x="924" y="283"/>
                </a:cxn>
                <a:cxn ang="0">
                  <a:pos x="1022" y="868"/>
                </a:cxn>
                <a:cxn ang="0">
                  <a:pos x="1076" y="847"/>
                </a:cxn>
                <a:cxn ang="0">
                  <a:pos x="960" y="705"/>
                </a:cxn>
                <a:cxn ang="0">
                  <a:pos x="1008" y="996"/>
                </a:cxn>
                <a:cxn ang="0">
                  <a:pos x="573" y="1161"/>
                </a:cxn>
                <a:cxn ang="0">
                  <a:pos x="478" y="1074"/>
                </a:cxn>
                <a:cxn ang="0">
                  <a:pos x="540" y="1237"/>
                </a:cxn>
                <a:cxn ang="0">
                  <a:pos x="1029" y="1052"/>
                </a:cxn>
                <a:cxn ang="0">
                  <a:pos x="1063" y="976"/>
                </a:cxn>
                <a:cxn ang="0">
                  <a:pos x="967" y="888"/>
                </a:cxn>
              </a:cxnLst>
              <a:rect l="0" t="0" r="r" b="b"/>
              <a:pathLst>
                <a:path w="1084" h="1237">
                  <a:moveTo>
                    <a:pt x="383" y="986"/>
                  </a:moveTo>
                  <a:lnTo>
                    <a:pt x="424" y="1094"/>
                  </a:lnTo>
                  <a:lnTo>
                    <a:pt x="478" y="1074"/>
                  </a:lnTo>
                  <a:lnTo>
                    <a:pt x="437" y="965"/>
                  </a:lnTo>
                  <a:lnTo>
                    <a:pt x="383" y="986"/>
                  </a:lnTo>
                  <a:close/>
                  <a:moveTo>
                    <a:pt x="287" y="898"/>
                  </a:moveTo>
                  <a:lnTo>
                    <a:pt x="287" y="898"/>
                  </a:lnTo>
                  <a:lnTo>
                    <a:pt x="246" y="789"/>
                  </a:lnTo>
                  <a:lnTo>
                    <a:pt x="192" y="810"/>
                  </a:lnTo>
                  <a:lnTo>
                    <a:pt x="233" y="918"/>
                  </a:lnTo>
                  <a:lnTo>
                    <a:pt x="287" y="898"/>
                  </a:lnTo>
                  <a:lnTo>
                    <a:pt x="328" y="1006"/>
                  </a:lnTo>
                  <a:lnTo>
                    <a:pt x="383" y="986"/>
                  </a:lnTo>
                  <a:lnTo>
                    <a:pt x="341" y="877"/>
                  </a:lnTo>
                  <a:lnTo>
                    <a:pt x="287" y="898"/>
                  </a:lnTo>
                  <a:close/>
                  <a:moveTo>
                    <a:pt x="116" y="776"/>
                  </a:moveTo>
                  <a:lnTo>
                    <a:pt x="116" y="776"/>
                  </a:lnTo>
                  <a:lnTo>
                    <a:pt x="75" y="667"/>
                  </a:lnTo>
                  <a:lnTo>
                    <a:pt x="184" y="626"/>
                  </a:lnTo>
                  <a:lnTo>
                    <a:pt x="163" y="572"/>
                  </a:lnTo>
                  <a:lnTo>
                    <a:pt x="55" y="613"/>
                  </a:lnTo>
                  <a:lnTo>
                    <a:pt x="0" y="633"/>
                  </a:lnTo>
                  <a:lnTo>
                    <a:pt x="21" y="688"/>
                  </a:lnTo>
                  <a:lnTo>
                    <a:pt x="62" y="796"/>
                  </a:lnTo>
                  <a:lnTo>
                    <a:pt x="116" y="776"/>
                  </a:lnTo>
                  <a:lnTo>
                    <a:pt x="137" y="830"/>
                  </a:lnTo>
                  <a:lnTo>
                    <a:pt x="192" y="810"/>
                  </a:lnTo>
                  <a:lnTo>
                    <a:pt x="171" y="755"/>
                  </a:lnTo>
                  <a:lnTo>
                    <a:pt x="116" y="776"/>
                  </a:lnTo>
                  <a:close/>
                  <a:moveTo>
                    <a:pt x="258" y="660"/>
                  </a:moveTo>
                  <a:lnTo>
                    <a:pt x="258" y="660"/>
                  </a:lnTo>
                  <a:lnTo>
                    <a:pt x="320" y="823"/>
                  </a:lnTo>
                  <a:lnTo>
                    <a:pt x="375" y="802"/>
                  </a:lnTo>
                  <a:lnTo>
                    <a:pt x="107" y="96"/>
                  </a:lnTo>
                  <a:lnTo>
                    <a:pt x="52" y="116"/>
                  </a:lnTo>
                  <a:lnTo>
                    <a:pt x="238" y="606"/>
                  </a:lnTo>
                  <a:lnTo>
                    <a:pt x="184" y="626"/>
                  </a:lnTo>
                  <a:lnTo>
                    <a:pt x="205" y="680"/>
                  </a:lnTo>
                  <a:lnTo>
                    <a:pt x="258" y="660"/>
                  </a:lnTo>
                  <a:close/>
                  <a:moveTo>
                    <a:pt x="196" y="0"/>
                  </a:moveTo>
                  <a:lnTo>
                    <a:pt x="196" y="0"/>
                  </a:lnTo>
                  <a:lnTo>
                    <a:pt x="87" y="41"/>
                  </a:lnTo>
                  <a:lnTo>
                    <a:pt x="107" y="96"/>
                  </a:lnTo>
                  <a:lnTo>
                    <a:pt x="216" y="54"/>
                  </a:lnTo>
                  <a:lnTo>
                    <a:pt x="196" y="0"/>
                  </a:lnTo>
                  <a:close/>
                  <a:moveTo>
                    <a:pt x="319" y="326"/>
                  </a:moveTo>
                  <a:lnTo>
                    <a:pt x="319" y="326"/>
                  </a:lnTo>
                  <a:lnTo>
                    <a:pt x="402" y="544"/>
                  </a:lnTo>
                  <a:lnTo>
                    <a:pt x="456" y="523"/>
                  </a:lnTo>
                  <a:lnTo>
                    <a:pt x="373" y="305"/>
                  </a:lnTo>
                  <a:lnTo>
                    <a:pt x="482" y="264"/>
                  </a:lnTo>
                  <a:lnTo>
                    <a:pt x="461" y="210"/>
                  </a:lnTo>
                  <a:lnTo>
                    <a:pt x="353" y="251"/>
                  </a:lnTo>
                  <a:lnTo>
                    <a:pt x="270" y="34"/>
                  </a:lnTo>
                  <a:lnTo>
                    <a:pt x="216" y="54"/>
                  </a:lnTo>
                  <a:lnTo>
                    <a:pt x="299" y="272"/>
                  </a:lnTo>
                  <a:lnTo>
                    <a:pt x="319" y="326"/>
                  </a:lnTo>
                  <a:close/>
                  <a:moveTo>
                    <a:pt x="564" y="482"/>
                  </a:moveTo>
                  <a:lnTo>
                    <a:pt x="564" y="482"/>
                  </a:lnTo>
                  <a:lnTo>
                    <a:pt x="619" y="461"/>
                  </a:lnTo>
                  <a:lnTo>
                    <a:pt x="557" y="298"/>
                  </a:lnTo>
                  <a:lnTo>
                    <a:pt x="666" y="256"/>
                  </a:lnTo>
                  <a:lnTo>
                    <a:pt x="645" y="202"/>
                  </a:lnTo>
                  <a:lnTo>
                    <a:pt x="536" y="244"/>
                  </a:lnTo>
                  <a:lnTo>
                    <a:pt x="482" y="264"/>
                  </a:lnTo>
                  <a:lnTo>
                    <a:pt x="502" y="318"/>
                  </a:lnTo>
                  <a:lnTo>
                    <a:pt x="564" y="482"/>
                  </a:lnTo>
                  <a:close/>
                  <a:moveTo>
                    <a:pt x="748" y="474"/>
                  </a:moveTo>
                  <a:lnTo>
                    <a:pt x="748" y="474"/>
                  </a:lnTo>
                  <a:lnTo>
                    <a:pt x="803" y="454"/>
                  </a:lnTo>
                  <a:lnTo>
                    <a:pt x="741" y="291"/>
                  </a:lnTo>
                  <a:lnTo>
                    <a:pt x="795" y="270"/>
                  </a:lnTo>
                  <a:lnTo>
                    <a:pt x="774" y="215"/>
                  </a:lnTo>
                  <a:lnTo>
                    <a:pt x="720" y="236"/>
                  </a:lnTo>
                  <a:lnTo>
                    <a:pt x="666" y="256"/>
                  </a:lnTo>
                  <a:lnTo>
                    <a:pt x="687" y="311"/>
                  </a:lnTo>
                  <a:lnTo>
                    <a:pt x="748" y="474"/>
                  </a:lnTo>
                  <a:close/>
                  <a:moveTo>
                    <a:pt x="870" y="304"/>
                  </a:moveTo>
                  <a:lnTo>
                    <a:pt x="870" y="304"/>
                  </a:lnTo>
                  <a:lnTo>
                    <a:pt x="849" y="250"/>
                  </a:lnTo>
                  <a:lnTo>
                    <a:pt x="795" y="270"/>
                  </a:lnTo>
                  <a:lnTo>
                    <a:pt x="816" y="324"/>
                  </a:lnTo>
                  <a:lnTo>
                    <a:pt x="870" y="304"/>
                  </a:lnTo>
                  <a:close/>
                  <a:moveTo>
                    <a:pt x="870" y="304"/>
                  </a:moveTo>
                  <a:lnTo>
                    <a:pt x="870" y="304"/>
                  </a:lnTo>
                  <a:lnTo>
                    <a:pt x="1014" y="684"/>
                  </a:lnTo>
                  <a:lnTo>
                    <a:pt x="1068" y="664"/>
                  </a:lnTo>
                  <a:lnTo>
                    <a:pt x="924" y="283"/>
                  </a:lnTo>
                  <a:lnTo>
                    <a:pt x="870" y="304"/>
                  </a:lnTo>
                  <a:close/>
                  <a:moveTo>
                    <a:pt x="1022" y="868"/>
                  </a:moveTo>
                  <a:lnTo>
                    <a:pt x="1022" y="868"/>
                  </a:lnTo>
                  <a:lnTo>
                    <a:pt x="1076" y="847"/>
                  </a:lnTo>
                  <a:lnTo>
                    <a:pt x="1014" y="684"/>
                  </a:lnTo>
                  <a:lnTo>
                    <a:pt x="960" y="705"/>
                  </a:lnTo>
                  <a:lnTo>
                    <a:pt x="1022" y="868"/>
                  </a:lnTo>
                  <a:close/>
                  <a:moveTo>
                    <a:pt x="1008" y="996"/>
                  </a:moveTo>
                  <a:lnTo>
                    <a:pt x="1008" y="996"/>
                  </a:lnTo>
                  <a:lnTo>
                    <a:pt x="573" y="1161"/>
                  </a:lnTo>
                  <a:lnTo>
                    <a:pt x="532" y="1053"/>
                  </a:lnTo>
                  <a:lnTo>
                    <a:pt x="478" y="1074"/>
                  </a:lnTo>
                  <a:lnTo>
                    <a:pt x="519" y="1182"/>
                  </a:lnTo>
                  <a:lnTo>
                    <a:pt x="540" y="1237"/>
                  </a:lnTo>
                  <a:lnTo>
                    <a:pt x="594" y="1216"/>
                  </a:lnTo>
                  <a:lnTo>
                    <a:pt x="1029" y="1052"/>
                  </a:lnTo>
                  <a:lnTo>
                    <a:pt x="1084" y="1031"/>
                  </a:lnTo>
                  <a:lnTo>
                    <a:pt x="1063" y="976"/>
                  </a:lnTo>
                  <a:lnTo>
                    <a:pt x="1022" y="868"/>
                  </a:lnTo>
                  <a:lnTo>
                    <a:pt x="967" y="888"/>
                  </a:lnTo>
                  <a:lnTo>
                    <a:pt x="1008" y="996"/>
                  </a:lnTo>
                  <a:close/>
                </a:path>
              </a:pathLst>
            </a:custGeom>
            <a:solidFill>
              <a:srgbClr val="2E2C2C"/>
            </a:solidFill>
            <a:ln w="9525">
              <a:noFill/>
              <a:round/>
            </a:ln>
          </p:spPr>
          <p:txBody>
            <a:bodyPr/>
            <a:lstStyle/>
            <a:p>
              <a:endParaRPr lang="zh-CN" altLang="en-US"/>
            </a:p>
          </p:txBody>
        </p:sp>
      </p:grpSp>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133783" y="3750007"/>
            <a:ext cx="1417935" cy="551419"/>
          </a:xfrm>
          <a:prstGeom prst="rect">
            <a:avLst/>
          </a:prstGeom>
          <a:ln>
            <a:solidFill>
              <a:schemeClr val="tx1">
                <a:lumMod val="75000"/>
              </a:schemeClr>
            </a:solidFill>
          </a:ln>
          <a:effectLst>
            <a:glow rad="101600">
              <a:schemeClr val="accent2">
                <a:satMod val="175000"/>
                <a:alpha val="40000"/>
              </a:schemeClr>
            </a:glo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64" presetClass="path" presetSubtype="0" accel="50000" decel="50000" fill="hold" nodeType="afterEffect">
                                  <p:stCondLst>
                                    <p:cond delay="0"/>
                                  </p:stCondLst>
                                  <p:childTnLst>
                                    <p:animMotion origin="layout" path="M 1.875E-6 1.48148E-6 L 0.04505 -0.44445 " pathEditMode="relative" rAng="0" ptsTypes="AA">
                                      <p:cBhvr>
                                        <p:cTn id="10" dur="1000" fill="hold"/>
                                        <p:tgtEl>
                                          <p:spTgt spid="3"/>
                                        </p:tgtEl>
                                        <p:attrNameLst>
                                          <p:attrName>ppt_x</p:attrName>
                                          <p:attrName>ppt_y</p:attrName>
                                        </p:attrNameLst>
                                      </p:cBhvr>
                                      <p:rCtr x="2200" y="-22200"/>
                                    </p:animMotion>
                                  </p:childTnLst>
                                </p:cTn>
                              </p:par>
                            </p:childTnLst>
                          </p:cTn>
                        </p:par>
                        <p:par>
                          <p:cTn id="11" fill="hold">
                            <p:stCondLst>
                              <p:cond delay="1500"/>
                            </p:stCondLst>
                            <p:childTnLst>
                              <p:par>
                                <p:cTn id="12" presetID="26" presetClass="emph" presetSubtype="0" fill="hold" nodeType="afterEffect">
                                  <p:stCondLst>
                                    <p:cond delay="0"/>
                                  </p:stCondLst>
                                  <p:childTnLst>
                                    <p:animEffect transition="out" filter="fade">
                                      <p:cBhvr>
                                        <p:cTn id="13" dur="200" tmFilter="0, 0; .2, .5; .8, .5; 1, 0"/>
                                        <p:tgtEl>
                                          <p:spTgt spid="3"/>
                                        </p:tgtEl>
                                      </p:cBhvr>
                                    </p:animEffect>
                                    <p:animScale>
                                      <p:cBhvr>
                                        <p:cTn id="14" dur="100" autoRev="1" fill="hold"/>
                                        <p:tgtEl>
                                          <p:spTgt spid="3"/>
                                        </p:tgtEl>
                                      </p:cBhvr>
                                      <p:by x="105000" y="105000"/>
                                    </p:animScale>
                                  </p:childTnLst>
                                  <p:subTnLst>
                                    <p:audio>
                                      <p:cMediaNode>
                                        <p:cTn display="0" masterRel="sameClick">
                                          <p:stCondLst>
                                            <p:cond evt="begin" delay="0">
                                              <p:tn val="12"/>
                                            </p:cond>
                                          </p:stCondLst>
                                          <p:endCondLst>
                                            <p:cond evt="onStopAudio" delay="0">
                                              <p:tgtEl>
                                                <p:sldTgt/>
                                              </p:tgtEl>
                                            </p:cond>
                                          </p:endCondLst>
                                        </p:cTn>
                                        <p:tgtEl>
                                          <p:sndTgt r:embed="rId3" name="click.wav"/>
                                        </p:tgtEl>
                                      </p:cMediaNode>
                                    </p:audio>
                                  </p:subTnLst>
                                </p:cTn>
                              </p:par>
                            </p:childTnLst>
                          </p:cTn>
                        </p:par>
                        <p:par>
                          <p:cTn id="15" fill="hold">
                            <p:stCondLst>
                              <p:cond delay="2000"/>
                            </p:stCondLst>
                            <p:childTnLst>
                              <p:par>
                                <p:cTn id="16" presetID="2" presetClass="exit" presetSubtype="4" fill="hold" nodeType="afterEffect">
                                  <p:stCondLst>
                                    <p:cond delay="0"/>
                                  </p:stCondLst>
                                  <p:childTnLst>
                                    <p:anim calcmode="lin" valueType="num">
                                      <p:cBhvr>
                                        <p:cTn id="17" dur="1000"/>
                                        <p:tgtEl>
                                          <p:spTgt spid="3"/>
                                        </p:tgtEl>
                                        <p:attrNameLst>
                                          <p:attrName>ppt_x</p:attrName>
                                        </p:attrNameLst>
                                      </p:cBhvr>
                                      <p:tavLst>
                                        <p:tav tm="0">
                                          <p:val>
                                            <p:strVal val="ppt_x"/>
                                          </p:val>
                                        </p:tav>
                                        <p:tav tm="100000">
                                          <p:val>
                                            <p:strVal val="ppt_x"/>
                                          </p:val>
                                        </p:tav>
                                      </p:tavLst>
                                    </p:anim>
                                    <p:anim calcmode="lin" valueType="num">
                                      <p:cBhvr>
                                        <p:cTn id="18" dur="1000"/>
                                        <p:tgtEl>
                                          <p:spTgt spid="3"/>
                                        </p:tgtEl>
                                        <p:attrNameLst>
                                          <p:attrName>ppt_y</p:attrName>
                                        </p:attrNameLst>
                                      </p:cBhvr>
                                      <p:tavLst>
                                        <p:tav tm="0">
                                          <p:val>
                                            <p:strVal val="ppt_y"/>
                                          </p:val>
                                        </p:tav>
                                        <p:tav tm="100000">
                                          <p:val>
                                            <p:strVal val="1+ppt_h/2"/>
                                          </p:val>
                                        </p:tav>
                                      </p:tavLst>
                                    </p:anim>
                                    <p:set>
                                      <p:cBhvr>
                                        <p:cTn id="19" dur="1" fill="hold">
                                          <p:stCondLst>
                                            <p:cond delay="999"/>
                                          </p:stCondLst>
                                        </p:cTn>
                                        <p:tgtEl>
                                          <p:spTgt spid="3"/>
                                        </p:tgtEl>
                                        <p:attrNameLst>
                                          <p:attrName>style.visibility</p:attrName>
                                        </p:attrNameLst>
                                      </p:cBhvr>
                                      <p:to>
                                        <p:strVal val="hidden"/>
                                      </p:to>
                                    </p:set>
                                  </p:childTnLst>
                                </p:cTn>
                              </p:par>
                              <p:par>
                                <p:cTn id="20" presetID="10"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p:cTn id="22" dur="300" fill="hold"/>
                                        <p:tgtEl>
                                          <p:spTgt spid="6"/>
                                        </p:tgtEl>
                                        <p:attrNameLst>
                                          <p:attrName>ppt_w</p:attrName>
                                        </p:attrNameLst>
                                      </p:cBhvr>
                                      <p:tavLst>
                                        <p:tav tm="0">
                                          <p:val>
                                            <p:fltVal val="0"/>
                                          </p:val>
                                        </p:tav>
                                        <p:tav tm="100000">
                                          <p:val>
                                            <p:strVal val="#ppt_w"/>
                                          </p:val>
                                        </p:tav>
                                      </p:tavLst>
                                    </p:anim>
                                    <p:anim calcmode="lin" valueType="num">
                                      <p:cBhvr>
                                        <p:cTn id="23" dur="300" fill="hold"/>
                                        <p:tgtEl>
                                          <p:spTgt spid="6"/>
                                        </p:tgtEl>
                                        <p:attrNameLst>
                                          <p:attrName>ppt_h</p:attrName>
                                        </p:attrNameLst>
                                      </p:cBhvr>
                                      <p:tavLst>
                                        <p:tav tm="0">
                                          <p:val>
                                            <p:fltVal val="0"/>
                                          </p:val>
                                        </p:tav>
                                        <p:tav tm="100000">
                                          <p:val>
                                            <p:strVal val="#ppt_h"/>
                                          </p:val>
                                        </p:tav>
                                      </p:tavLst>
                                    </p:anim>
                                    <p:animEffect transition="in" filter="fade">
                                      <p:cBhvr>
                                        <p:cTn id="24" dur="3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wipe(left)">
                                      <p:cBhvr>
                                        <p:cTn id="2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361507" y="2378149"/>
            <a:ext cx="11302409" cy="2502195"/>
          </a:xfrm>
          <a:prstGeom prst="rect">
            <a:avLst/>
          </a:prstGeom>
          <a:solidFill>
            <a:srgbClr val="FF0000"/>
          </a:soli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70000"/>
              </a:lnSpc>
            </a:pPr>
            <a:r>
              <a:rPr lang="zh-CN" altLang="en-US" sz="3200" b="1" dirty="0">
                <a:ea typeface="微软雅黑" panose="020B0503020204020204" charset="-122"/>
              </a:rPr>
              <a:t>一个懂得尊重思想的民族，才会诞生伟大的思想。</a:t>
            </a:r>
            <a:endParaRPr lang="en-US" altLang="zh-CN" sz="3200" b="1" dirty="0">
              <a:ea typeface="微软雅黑" panose="020B0503020204020204" charset="-122"/>
            </a:endParaRPr>
          </a:p>
          <a:p>
            <a:pPr algn="ctr">
              <a:lnSpc>
                <a:spcPct val="170000"/>
              </a:lnSpc>
            </a:pPr>
            <a:r>
              <a:rPr lang="zh-CN" altLang="en-US" sz="3200" b="1" dirty="0">
                <a:solidFill>
                  <a:schemeClr val="bg1"/>
                </a:solidFill>
                <a:effectLst>
                  <a:outerShdw blurRad="38100" dist="38100" dir="2700000" algn="tl">
                    <a:srgbClr val="000000">
                      <a:alpha val="43137"/>
                    </a:srgbClr>
                  </a:outerShdw>
                </a:effectLst>
              </a:rPr>
              <a:t>不管未来多艰辛，拥有伟大的思想，新青年才有开拓的动力；</a:t>
            </a:r>
            <a:endParaRPr lang="zh-CN" altLang="en-US" sz="3200" b="1" dirty="0">
              <a:solidFill>
                <a:schemeClr val="bg1"/>
              </a:solidFill>
              <a:effectLst>
                <a:outerShdw blurRad="38100" dist="38100" dir="2700000" algn="tl">
                  <a:srgbClr val="000000">
                    <a:alpha val="43137"/>
                  </a:srgbClr>
                </a:outerShdw>
              </a:effectLst>
            </a:endParaRPr>
          </a:p>
          <a:p>
            <a:pPr algn="ctr">
              <a:lnSpc>
                <a:spcPct val="170000"/>
              </a:lnSpc>
            </a:pPr>
            <a:r>
              <a:rPr lang="zh-CN" altLang="en-US" sz="3200" b="1" dirty="0">
                <a:solidFill>
                  <a:schemeClr val="bg1"/>
                </a:solidFill>
                <a:effectLst>
                  <a:outerShdw blurRad="38100" dist="38100" dir="2700000" algn="tl">
                    <a:srgbClr val="000000">
                      <a:alpha val="43137"/>
                    </a:srgbClr>
                  </a:outerShdw>
                </a:effectLst>
              </a:rPr>
              <a:t>不管路途多曲折，拥有伟大的思想，我们国家才有真正的希望！</a:t>
            </a:r>
            <a:endParaRPr lang="zh-CN" altLang="en-US" sz="3200" b="1" dirty="0">
              <a:solidFill>
                <a:schemeClr val="bg1"/>
              </a:solidFill>
              <a:effectLst>
                <a:outerShdw blurRad="38100" dist="38100" dir="2700000" algn="tl">
                  <a:srgbClr val="000000">
                    <a:alpha val="43137"/>
                  </a:srgbClr>
                </a:outerShdw>
              </a:effectLst>
            </a:endParaRPr>
          </a:p>
        </p:txBody>
      </p:sp>
      <p:pic>
        <p:nvPicPr>
          <p:cNvPr id="4098" name="Picture 2" descr="https://gss1.bdstatic.com/9vo3dSag_xI4khGkpoWK1HF6hhy/baike/c0%3Dbaike80%2C5%2C5%2C80%2C26/sign=a182978228f5e0fefa1581533d095fcd/cefc1e178a82b9011b0d5ba8768da9773812ef8d.jpg"/>
          <p:cNvPicPr>
            <a:picLocks noChangeAspect="1" noChangeArrowheads="1"/>
          </p:cNvPicPr>
          <p:nvPr/>
        </p:nvPicPr>
        <p:blipFill>
          <a:blip r:embed="rId1" cstate="print"/>
          <a:srcRect/>
          <a:stretch>
            <a:fillRect/>
          </a:stretch>
        </p:blipFill>
        <p:spPr bwMode="auto">
          <a:xfrm>
            <a:off x="382772" y="680485"/>
            <a:ext cx="2934586" cy="1684380"/>
          </a:xfrm>
          <a:prstGeom prst="rect">
            <a:avLst/>
          </a:prstGeom>
          <a:noFill/>
        </p:spPr>
      </p:pic>
      <p:pic>
        <p:nvPicPr>
          <p:cNvPr id="4100" name="Picture 4" descr="https://gss0.bdstatic.com/94o3dSag_xI4khGkpoWK1HF6hhy/baike/c0%3Dbaike116%2C5%2C5%2C116%2C38/sign=e84d02cec4fdfc03f175ebeab556ecf1/9f510fb30f2442a7f9820995d643ad4bd1130275.jpg"/>
          <p:cNvPicPr>
            <a:picLocks noChangeAspect="1" noChangeArrowheads="1"/>
          </p:cNvPicPr>
          <p:nvPr/>
        </p:nvPicPr>
        <p:blipFill>
          <a:blip r:embed="rId2" cstate="print"/>
          <a:srcRect t="11508" r="19109"/>
          <a:stretch>
            <a:fillRect/>
          </a:stretch>
        </p:blipFill>
        <p:spPr bwMode="auto">
          <a:xfrm>
            <a:off x="404035" y="4880345"/>
            <a:ext cx="2959705" cy="1977656"/>
          </a:xfrm>
          <a:prstGeom prst="rect">
            <a:avLst/>
          </a:prstGeom>
          <a:noFill/>
        </p:spPr>
      </p:pic>
      <p:pic>
        <p:nvPicPr>
          <p:cNvPr id="4102" name="Picture 6" descr="https://imgsrc.baidu.com/baike/pic/item/00e93901213fb80e21c1429e38d12f2eb9389462.jpg"/>
          <p:cNvPicPr>
            <a:picLocks noChangeAspect="1" noChangeArrowheads="1"/>
          </p:cNvPicPr>
          <p:nvPr/>
        </p:nvPicPr>
        <p:blipFill>
          <a:blip r:embed="rId3" cstate="print"/>
          <a:srcRect r="16864"/>
          <a:stretch>
            <a:fillRect/>
          </a:stretch>
        </p:blipFill>
        <p:spPr bwMode="auto">
          <a:xfrm>
            <a:off x="3934048" y="633412"/>
            <a:ext cx="3211032" cy="1713429"/>
          </a:xfrm>
          <a:prstGeom prst="rect">
            <a:avLst/>
          </a:prstGeom>
          <a:noFill/>
        </p:spPr>
      </p:pic>
      <p:pic>
        <p:nvPicPr>
          <p:cNvPr id="4104" name="Picture 8" descr="https://timgsa.baidu.com/timg?image&amp;quality=80&amp;size=b9999_10000&amp;sec=1574288925536&amp;di=807a04e36c1c4e53e24a644773f1546d&amp;imgtype=0&amp;src=http%3A%2F%2Fww1.sinaimg.cn%2Fbmiddle%2F0065oucfly1g7imdp3dt6j30zk0npdko.jpg"/>
          <p:cNvPicPr>
            <a:picLocks noChangeAspect="1" noChangeArrowheads="1"/>
          </p:cNvPicPr>
          <p:nvPr/>
        </p:nvPicPr>
        <p:blipFill>
          <a:blip r:embed="rId4" cstate="print"/>
          <a:srcRect l="8465" t="7778" b="15644"/>
          <a:stretch>
            <a:fillRect/>
          </a:stretch>
        </p:blipFill>
        <p:spPr bwMode="auto">
          <a:xfrm>
            <a:off x="4093535" y="4850150"/>
            <a:ext cx="3360804" cy="2007850"/>
          </a:xfrm>
          <a:prstGeom prst="rect">
            <a:avLst/>
          </a:prstGeom>
          <a:noFill/>
        </p:spPr>
      </p:pic>
      <p:pic>
        <p:nvPicPr>
          <p:cNvPr id="4106" name="Picture 10" descr="https://timgsa.baidu.com/timg?image&amp;quality=80&amp;size=b9999_10000&amp;sec=1574289102226&amp;di=c0ccf8da334482e43fe826c3e9749ef9&amp;imgtype=0&amp;src=http%3A%2F%2Fn.sinaimg.cn%2Fsinacn%2Fw1500h1000%2F20180119%2Ff40d-fyqtwzu8725019.jpg"/>
          <p:cNvPicPr>
            <a:picLocks noChangeAspect="1" noChangeArrowheads="1"/>
          </p:cNvPicPr>
          <p:nvPr/>
        </p:nvPicPr>
        <p:blipFill>
          <a:blip r:embed="rId5" cstate="print"/>
          <a:srcRect t="8403" r="11872" b="10504"/>
          <a:stretch>
            <a:fillRect/>
          </a:stretch>
        </p:blipFill>
        <p:spPr bwMode="auto">
          <a:xfrm>
            <a:off x="8184140" y="584791"/>
            <a:ext cx="3033208" cy="1775637"/>
          </a:xfrm>
          <a:prstGeom prst="rect">
            <a:avLst/>
          </a:prstGeom>
          <a:noFill/>
        </p:spPr>
      </p:pic>
      <p:sp>
        <p:nvSpPr>
          <p:cNvPr id="4108" name="AutoShape 12" descr="data:image/jpeg;base64,/9j/4AAQSkZJRgABAQAAAQABAAD/2wBDAAgGBgcGBQgHBwcJCQgKDBQNDAsLDBkSEw8UHRofHh0aHBwgJC4nICIsIxwcKDcpLDAxNDQ0Hyc5PTgyPC4zNDL/2wBDAQkJCQwLDBgNDRgyIRwhMjIyMjIyMjIyMjIyMjIyMjIyMjIyMjIyMjIyMjIyMjIyMjIyMjIyMjIyMjIyMjIyMjL/wAARCAEsAzcDASIAAhEBAxEB/8QAHwAAAQUBAQEBAQEAAAAAAAAAAAECAwQFBgcICQoL/8QAtRAAAgEDAwIEAwUFBAQAAAF9AQIDAAQRBRIhMUEGE1FhByJxFDKBkaEII0KxwRVS0fAkM2JyggkKFhcYGRolJicoKSo0NTY3ODk6Q0RFRkdISUpTVFVWV1hZWmNkZWZnaGlqc3R1dnd4eXqDhIWGh4iJipKTlJWWl5iZmqKjpKWmp6ipqrKztLW2t7i5usLDxMXGx8jJytLT1NXW19jZ2uHi4+Tl5ufo6erx8vP09fb3+Pn6/8QAHwEAAwEBAQEBAQEBAQAAAAAAAAECAwQFBgcICQoL/8QAtREAAgECBAQDBAcFBAQAAQJ3AAECAxEEBSExBhJBUQdhcRMiMoEIFEKRobHBCSMzUvAVYnLRChYkNOEl8RcYGRomJygpKjU2Nzg5OkNERUZHSElKU1RVVldYWVpjZGVmZ2hpanN0dXZ3eHl6goOEhYaHiImKkpOUlZaXmJmaoqOkpaanqKmqsrO0tba3uLm6wsPExcbHyMnK0tPU1dbX2Nna4uPk5ebn6Onq8vP09fb3+Pn6/9oADAMBAAIRAxEAPwDsc0uajzTga4TusSA04NUWacGpBYkzTs1GDS7qQ7EmRSg1GDTs0gsPBp2aizTgc0BYkzS5qMEUuaAsSA0u6mZozSCxJmlzUeaXPvRcLEgNLmowaUNSuFiTNGaZmjNK47Em6jNMzS5ouKw/NGabmjPNFwsPzS5plGaVx2H5pc0zNHei4WJM5ozTBS0XCw/NGRTBS5oCw/NLkVHmlzRcB4IpdxpgNLmi4WHbuKXNMFKOlK4WHZozTaXNFwsOzzRmm5ozRcLDyaKbmlzzRcLDqKbmlzj6UrhYdXF6vruseGtbWW9ZLnS7hjtCoAYxnpn1A9etdkDXIeP9SsY9FewkZHu5GVo0HJTB+8fTjI/Gqi9bHpZVFTxCpShzKWj8vNPpY623uI7q3juIXDxSKHVh3BrA8QeJ7nQLuPzdLeWybH+kLJ37jGOD9TzXlia1qcdtHbR39zHDF9xEkKgflXqPhRb6/wDDW3W189ZSdgmGS0eBjd+tNx5dWejicojl/wC+rWnG9rap+q8/wNzTtRttUso7y1k3xSdOxB7g+9LqOo2ulWb3d3IEiTv1JPoB6062trezgWC2hSKJeiIuAK434l+cdLs9isYRKTIQOAccZ/WpWrseXhMPTxOLjSWkW/nb/Mzb/wCJN498hsYEjtVPKyDLOP6V0MfxE0N4A7tOj8ZTy8n8+lcJpWkWkejtreq+Y1sJfKgt0UkzsOWycjCgd/U/gbmhLoV7fW1u+lLM1zM+5TcSKbeMHOTjhsLn8ua39mmfUYnLcvcGo03aG7jb1d297f8AA30O3i8e+Hn63bpxn5om/oK19N1e01dGksmkkiX70hiZUH/AiAK8hstMg1rXb2PS1MUEaSTwJN82VXkK316d+1d5Z3Z1DwLdx3p868uot6QXkggQIo4MKL2HbgZoVJM83H5ThqKXs27tq92tL+VvXr0Nq58TaLaxRTSahH5cu4IyhiDtOD0HapYddsbiITW8jTRbC5eJCwUDOd2OV6d8V47dSGTwzp6eVKPIuJlMhX5PmCEAH1611XhMzTGG+n1aSG3tIlVoLKNifLHXzSuABx0JJ56UKlFs0xGR0KNF1OZ3Ta/HTZddDsr/AMT6Vprql5dGNnTeo2k5XpkY+lU4vHOhTSbEuW+rIRXmXiiWCbxFeNbTzTxhyvmS4ycccAdB6VmwW1zN80EMj7T1VSQKl00jro8O4V0VOcmm16foe+291DdReZCxZenII9+hqX3rhvBVvqbr515eN5MfCoJcg+2AcD9a7isXoz5fGYaOHrOnGV7DqTNJRzSucthaKTNJmi4WFzRSZo7UXCwuaDSUmaLhYXmjJpMmjNFwsFHSkpCaLhYdmkzTc0ZouFhaMmm5ozRcVhSaTNJmkzRcdh1JmkpDTuKwpNJSZpM0XCw6kzSZpuaLhYdmkzSZpCfSi4WFNNJ9qCaaaLhYXNJSE0mTRcdhc0hNJmkJouKwZppNBNITTuOwhNJn2oNNNMLBnNNNKfrTaAsITzTSaCTTSaYWAmikJopoLFUMM0obNRA04GtBWJg1LmoQ1KHpDsT7qXdUIanBqQWJQacCah304NQFiXdS54qLNKD70gsShqcGqENxTg1JjsS5pcmot1LuNILEuTRmo80uaAsSZp2feosmlBFILEob0pc1EGpQ3NAWJM0uaj3UbvSkHKSg0uai3GgNQFiXNKDUWTS7qAsSZpd1R7jRmi4WJc0ZqPdS7qQWJM0ZqMGlzQFiQGl3VFmlzRcLEmaXNRZpwNK4WH5oBpmaBRcdiTNLmmZozQKw/PvS5FR5oBoHYk3UuajzSg0gsPzSMquhVhlWGCPakzQDii40jyWLWtT8Navc2guJHijdo2jZsjHYrnoa6ufTfD+kacddnWS9klUPGbp9xdiMjjp/hXGeLSD4q1AgY+cf+ginW8epeIlQ3ErfYrGMB3xxGg64Hc4H6Vu1dJn3dXCqrTp1+bkTS57aX0Wn3lGzuIjrMN3eIrQm4DyoBwRnJ49K9f1fXLXRdOivJQZIXdVUR4yQRnI9eK4OPw5p2qeI7iw09j9lt7bmUPu3SHoc/U/pWJfahfXkVnpNwMGzYwqO5Occ/TpSaUmZ4rDUsxq07OyirtPTRq6/L8T2mORZY0kQ5RwGU+oNZPioTnwzerbxGWRkxtC54zycfTNacKLDDHEvRFCj8KkzWF9bnxtKapVVNK9nf7jzvRNdmTQtNgg1R7EabI7XECxuxuFLbjwAQeOMMQPpWTpWqafHq+uagQLUS2twLSLBOHfgKCOnBNesLGiBgqKAxywA6/Wuan8IaDNdG/2lERizoh+QkHkEfUdK6FiO579DM8NJ1OeDjzdrPd3a2W773+RwXhzWbbRhqTzRSPLcWjwRbQCoLf3s9unSuy8JeOtL03QtP0u6RjMrSCWaZiFjQ5xtIBPTjA9Kyda0TStGuoJruwkWzuJNvyXHzJ9Vx/Wuug8K6CIUKWETrtBDEk5HrVe35dTpzHE4GtTU6kZNT1urbpW79L7HGeII/O8LNqMRL213qAmRt2drFGDIc88FQeeoIq1p2rQLoNtoEUl7JG0m6SWP9zGMnqWwWYA8gED3JruRpditiLEWsQtRJ5oi28BumfrQdLsTH5Zt02c/L25GKh4hdEcLzWlKn7OUW0ndfp80ee6toFxc3sdluhPlNIqTqhaSQbvlLtxuPuO1S6d4P1CW3C+WUjznLS7TnGOgzx+ANeh2tpb2VvHBbRKkaKFAHoBjk96nzWcqzZMs6rqHJDYytN0JbFYDJcSTPEuF3tn0z/KtjNMzilzWTlc8ipUnVlzTY7NGaZS0XM7Ds+9FMzRmlcVh9Jmmk8UmadwsPzSEimZ9aD9aLhYdRmm5pKLhYdn3oJpmaTNO4WH5BoNMzRn3ouKw6kz703NJuouFhxIoz70zdSE07jsOJpCaTNJmi4rDiaSm5xSZNFwsOzSE03NIT707hYdmkzTc+9ITQFhxPvSZpuaTNAWHk8U0k0wn3pM0wsPz600mm5pC1MLDs80mabmm596AsOJppNNLUhNMLC5pC1ITTSaYATTSaQmmk0DFJophOaKYiiG96fuqsGp4atmhFjdRuqINSh6VgsTA04NUAenBqVh2Jt1ODVDupQaQycPml3VAGFOzSsFibcKUNUIalBoCxODS55qENS7qQWJt1KGqEMKXdSHYm3UoNQ7qcGpBYkzSgmo9wpdw9aAsSbqcGqHdS7qQrEu6l3YqLdRmgLEu73pd1RA0oakOxLuoDVHuo3cUBYlDUu6os0uaQWJd1GajyKN1DCxLuo3VEGpc0gsS7uKXdUWaXNAWJc0bqi3YFLupBYlz70uah3GnZ96B2JM0uai3Uu6gLEuaXNQ7qXdSCxLmgsACScAckmo9xqhrkkiaDftGTvED4x9KLl06fPNR7s8rut2seI5fJO43NyQh9i3H6V6be2Nlo/hW9trdUhi8h+WP3mI7k9TXE+BLL7RrbXTLlLZC2f8AaPA/TP5Vv6uLbxJ4QOpMWWWBGcbWOAw6gjp/WtpvVI+rzN82IpUE2oQcb+r2/BGD4W8R2OgWF35sMsl1KwKhQMEAcZPbkmsH7fK+r/2i6h5fO89l7E7s4+ldT/wjmlS69p9ifMiSayErBH5L88857Z/KqnhKxWXxPcRJH5tmiyJIW/uHIH4mq5o6s7o1sLH2uIindq7v21SS+49JsL+HUbGK7gYGORcj29QfcVna14kTSFKiyuriQD+CMhB9Wxj8s1zVtNL4M1d7G4dzpV0SYpevln1+o7/ga6bw9rcesWJO9TcQnZKFPU/3h7HrWDVteh8xVwUaEvbcvPS6a20ff02ZxcXxD1ZIRGYbeSQH77Kcn8AQKzYtZ1y91F4LeVklupw5hUALvGMcHp0H9a19RhOgePobpYwLa4kDDjjDcN+RyfyrodX0ews9VXxHLOYPIw8iBc+YRwMe56VrzRWy3PddfCUXFwpL343XXXtb1OH1v+3bnU4NO1OYzXOQEjBUgFvpx6V33hvTvEGmzeTqF5DPZqmFAYllPbHFc54Qtpta8S3Gt3K5WNiwJ6bz0A+g/pXoU0wgheVg5VRkhFLH8AOTUVJ2904c1xTio4SMY6LWy2b7dibPNLms6w1ix1LItbhXdfvRn5XX6qeRV7PvWDdjwJ05QfLJWY/NLmmZzS5pXJsOpc0zNGfei4WH5pM038aCeetO4WHZyaCabmilcLC5o700kUhai4WHZozxTN1JuouFh+aTNNzRmncLDqQ9abupC1O4rDqQ9KaXxTS9Fw5R2aM1GWo3U7hYfuozUe6ml6YcpLupN1RFqN1ArEm6kzUZNJmmHKSE0hao91ITTDlH5oLcVHmkJphYfupN1M3UmaAsPzSbqYTSZphYfupCaZmkJppCsOJ4pCcU0mmE0wsP3UhIpmaTJp2Cw4nimEikzTSxp2AUnNNJpCaYTTsApY0Uxj70U7CsZocA04PVUPTg1dNiUWt/vTg/PWqoenByKnlGWt/vSh6q76UPRygWw2KcHFVg9KH96loZaDilD+lVg9KHqeUZZ3j1pwequ804PxSsFiyH9aXd71WD0u/3pcoWLOaXdTbWCa8l8qFcnGT7CluImt5WjZ0bacEo2RT5Ha4ueKlyt6jw1KHHrVYPS76jlLLO+jfVcOaUP60WCxY3+9KHqsX54pRJ60coWLO+jd71AHpd9KwWJt/vTg1V9wpQ1KwWLG73pQ1V91LuNKw7FjfSh/eqwalD+9FgsWd1G73qDdRvxSsFixupd3vVff70u+iwWJw1Lvqvu9aXfSsOxPvpd1QBuaXdSCxOGpc1AGpwaiwrE+aM1GDmniiwWHZo3Uw00mk0CRLuoJyCD0NQ5p8fzyImcbiBmkVYwrvVtJ0GCe2tYcTHJMcEZ+8fU9K4azu9Yg0240+3glNvcH5x5RJ98fWvWI/3jhR+OBnAq1d2n2VQ3mFvmKkMuCDgH196uLaTdj1sNmVPDpxcOZys2276r5HksGj+JL27W6WG5WZQAJZG8sgYxxnHb0q5aeHfFOmM0lmfLZvvBJl+b6gnBr0gJuuPJDKDu27mOBUs9sIFGZkZiMgKDyPrih1JW20NZ57Vl7qhG3a1zlbO11DXtKms/EFoIiuPKmGA2fXHt+ua5PTvtXhfxXFFOCFL+W2OjoeMj+f4V6gwIlMYyxBwMDrSano9qJ4ftESTugDqZEGUPp3pRk7O60MqGaKm505x9yafurp6GNqf9t3k5hg07T/JVsrLctv/ABA7GsvUtC8S6mIzc31jKsTbljKYXPuNvP41126jcahTtsYUsbOlbkjFW8r/AJnM6TD4n0yWKB4LGW0z8yRbUwD3GAP5V0899bWsbST3EcSL1LsBisfxJapc6LcTZdZ7dGlidGKspAz1rA0O0t/FWkM2qDfcQSbBOpw5XAPzHv8AjTspLmZ0OnDEw+s1LRSdnyrXXrv/AF5mPd6yZPG51KwEky+auxYwQZAAAR074Ndra+L7Y3a2mpW8mnztgqJSCOemSOn415u040jXZZbMgiCRxEc59QDnv61q6D4ZuPETve3N1thLne+7c7nv9PxrWcI2u9j3Mbg8NKlGVXSMYpJ9fLy/A9WDD1o3VDEgihSMEkIoUE9TipM1xnx7Q7d60bvemZozRcViTfSE80zNGaLhYeGoLehpmaM0XCw4n3phxmkLUwvQOxLnikzUYal3cUXDlFzQXpjPzSbs07j5R27mnFhioifemlqoVh5ak3VHupC3vVCsSbqQtUW400vTsFibdSbhUO+gtTsKxKWpN1R7qTNOwrEhajdUW6gNTsFiXNIWqPdTd3NOwrEhajcKjz70madgsSbqTdTra3mu5hFAhdjzx2q/No0sUTFZFllX7yqcAH0z3P4VpGm5bGU6sIfEzO3CmlqlS0uDGzOgRlbYVJ5zjNV92OCOacoOO44VIzV4jiaQtTc02lYodmkLU0mk3UcoDtxppamlqaTVJCFLUhY00mmFqfKA4tTSaaWppaq5RCk80VGWxRTsBiiWnebVESe9OEldbgY8xfEop3mjPWqAlzThKKTgPmLwkpwkFUBLThLU8g+YvCXNOElURLzThLS5B8xeEgpweqIm4FJLcrDE0jk7V64pcg+Y0PM96USVzM3i3TYWKkysw4ICVUk8dW6/6qxkY/7cnH5AClyGbxEF1Oz8ylElcx4f8Ry69qn2NreC3BQspUtliO3JNc7D8QL5vFtvYXNrHY2qXIjnD/NIADggnoPyo9mL61C1z2/Tr210KzMrW7T3Mi5cs2FUelcq/ixNVLSTWaRlicNGenpUOvav5Hh+OSBi6zkjJPI9f6VwMGqSGN4kBRSCCT1/zjNaQ2t0OGU+Z8/U9JiuBLGsin5WGak8z3rx5vHOo6JJFDbGKeAZzHKCe/Yjmupn8ayf2La3iWhhuJjkxOdw289/fg1k6Tvod0cVBx13O5En5UvmV59D8QG/5bWY/wCAHH881oQ+O9PcDzI5Y/1qXSZaxNN9TsvMo8ysmw1a31GMvbliBjO4Y61c82pcDZNSV0W/MFLvqp5gpRLS5RlsP604PVMS0vm0uQZc8yl8yqfm+9L5nvS5BlzzKXeO1U/M5pRKKXIBcD+9LvFU/N96USc9aXIMt76XfVQSUvmUuUC2Hpd9VPMo82jlGW99OD/jVQS0vm8daXKBbD08PiqiSA804y0uURcElPEnFZ4lpwmosHKX99MLA1WE1BlosOxPvxxUkDg3Ef8Avj+dUjJmpLd/9Ji/3x/Op5dRtaFuzmdbkeXGZGYFdo6nIrQ1m5maONLiIK4YsGU8EED8jWHFIBMmXKKThmXqAetaPiBoheIUZmdkBJPTGAB2+tXFe40Q4p1Y6EMsn+kyDqd54/GtDVJW2wqUVRzgLIGHYceg4/nWNK4+1y7jxvOcfWr+qXXmx24MLR4XgE9B2/TBqeVcsi2nzREaUpeMy5yHPQ4PWrV0HWBXuVAmdjtwece/9KzllRL92fcQHPCjJPNXb6/hurSCNQyPCCDuH3unPtS5FysTT5o6FcPS76q+ZTVuofP8nzU80DOzcM4+lY8psoN7Fx1WWNkcBlYEMD3FedXXhjWLW9ksrIyGynk4YPhcdt30ruri7S1tpJ33FI1LMFGTj6VBpWtWmrwNJbOflOGVhhl+tVFyiro7sFXr4aMpwjePW+1+h57omkJeeJPsE4LxRs4kwcZC5H88V6Zp+n2emQmKzgWJTy2OSfqTya5Lw3AIvGGrE5yu/H0Lg12QfBp1pNux1ZxXnUqKN9LLTp3LIel3VAHp26uZnj8pNuozUW6lD0hcpLmj8aiD07dmgVh+aM80zPvSFsUBYHIphNDHNRlsVSLUSXcMYpu73qPdTS4zTSDlJC2aTPvUJf0pofFWohyk+7imNJzTC/GKikbCsfQZqkhNaXGreFr0xfw44+tWSc1iIJmnVlUqd2QuMs3+H+elaZeumvRUGrHFhKzqp33Jt/NNJ5qLfSb+PesbHXYlJpM1EZKPM96pIVibdxSbqg8yjfzTURWJt2e9BYVB5lG+nyisSPKI0LE8CmW85lhVzwehFVLyXEarySegHU02zd1Z0cAA8gDt9a3VL93zHK61q/s+ho7+aXdk47mktbeS8nSGMqpkbaGc4GcZxn8K3dB0mTSTJDfxxTsjnyboPncnbcvZu2e/WlGk5ajq1409OpRl1p9D01obWzmu7uRsOLePeRx69MVPpEt7cRo0ltMD1O9dpBzk9a6Jr2PAPGaryX69AQK7IwSVkeTOTk22ZuvWV/Pptwthei1uZF4kcbgD9PpXJ+G/DF7o2nPDeai1zKzl97D5Rn07j/Gt6+1tGuygbCpwKpjxHCjZODj1pNJqzKhKUHdEcq+UcNIp+maiJI59avf8JPo03yXcK7e5BwazL/UPDkSmWy1uCE9TBdNtB+jdAfrWbpRex0xxUk/eH7qaWqCG5huY1lgkEkbcq4HBHse/1FPLVnyWO1NNXQ4tSFqZuppanyiuPLe9NLUwtTS1UoiuPLCmFqYWppanyiuPLc0VCWxRVcgrnMCT3pRJzVQPxTg9dvKcvMWxJThJVTfTg/FHKPmLfmGlEtVN9OD1PKNTLYk96cJOetU9/qaepYqWA+XuTwB+NJxHzlrzaUurKQwBB6g1Re8tYRma6jHsnzH/AA/WqsniGyi/1UEkzernA/If41DsJ1Ui3JpGmzMS1qm48kjitKfwV4ZGjf2lPLc2aBSWBkHUdgCOc9q5eTxTfni2VLde3lLgj/gX3v1rMuLq9vdzTF5M9SeT+dQ/I55zjLZFvRHjs9fhaFWQvzEXYHvxzj1GD+NL8TdBSe7std08KJLtcTRZAO5QPm/ofoKxybi2kWWNTvTlRiul8QXUWoWunXkRDRzxs4H908ZH55qepmc/ZeILmPwrPY38Uu+3YNExHVSQMZ9R1rM/tR5rSUxQSmTjGBnOc+lbSmL7HNA0YJkdCD6Abv8AEVVggiihVFw2ByR61QjE0nR59R1aEXilIc7n3HGQOcV0OpOkkn3T5e4KgHX2p0QUOCAAcHn8KzzM93MSgPlhiqMB1IoA7Hw54b8O6ppss1zc3Iu4c77ZXAJ9COOR/KrkPhnSY8brXcfR2NcTGk8Dbk3K30rTt/EGpW4AMrOo7P8AMP1zQa05Ri/eVzuLaGC0j8uCJY19FFTiWuUg8VqcCe3A90JH+NaUGuWM+MSlD6OP8M1PKdsa8OhtebSiSqaTJKuY3Vx6q2cU7zO1HKaqaZbEtL5tUxJ70ok96XIVzFzzKXzap+YfWl8ylyD5i55lL5lUxJ60okFLkHcueZSiTFU/MpfMHrS5B8xcEvvS+Z71T8z3pfMpcg+YuCU0vme9UxJSiXFLkHdFwy0CTNVPN96erlmAAyaOQLmjZwy3c4iiwGxnnpV+5tnhguMqoMYQ8Y75FUNJ1SKwuWkkiL7hjIPIFad0Zlsr2aYsEljimVcD7rMePqBWkaacdDmqVJRmuxj+YKcJR61RVzTg+Kx5Drui95tL5tUxJS+ZS5BlvzaltZM3UPP8a/zrP8ypbR/9Mh/66L/OlyDexoaeUlvUV2CjDHJxgEKSP1q1qkkd0iXkRBAPlPjgAgcEDsCP61V0BIJtWiWcjaOQpGdzdAMYOeTVvWbWO3060niXAf7xVMAn3P4dPY01D3TKUl7VIpTHN9IAeshH61q+IDI8drKxc7U2Mx6E9TjHTv8A04rFO2TU2jbOxpiDggHGffir+oQW9lYtFEyvJ52yUkElSo4GcY9cjJpKOjLfxRJdNvEtNcaSWXZGHfccdeuBx74qzfXlm8l35ER8xlBMpbhuRnArKtmT+3VDqjIZ8EP06962tetbf9/MC6lPlT5AqqBgbffJJwfY0cr5XYiXKqsb9Uc3e35srczCCSYA/MsfJA9a4vW9aXULmC6tYJYJITjzTwT6dPxrtA/FYepfa7yee0tZLVkUKzxypyM+/esoqzPoMtqU6c7yjqut3tt5lK51TXGs1iMUQN7kqE5dgR2GeBjAotfDetQw4t72KEEhmCSEHPuQO1Z6XF7NfG2l1FIPl2iRflUgdsgDip9AvYdJ1aaOe43RMCvmI2UJ65p2stD1pwqU6UlSUb72Sbv9/Y6jR9PuLLUbi4unEkssMYZx0LDIP8hW2GyawIvEunT3Yt0mbLHCsVwpPpmtlG5rCcW9z57EqtzqVWNm0uli0GIp4aoA1ODVztGLROGp2eKiByaeKhkNDs0uaTHFM3c0rkkmaM+tMzSF6aHYdnioWPNKXAFQPJmtIouMSQtUbPUZc0wvWiiXykpem78VAXphfPetFElxLJlqGeXbBI29EwpO5zhR7k+lReZTWclSAcEjrjpVqOpMo3VjXsFg+ypJBIsquoPmg538dc+lVbv93OR2PNXLSIwwRhpHlygYs2P6cCqupAFPMCsNrYywxn6V2VuWSt1PEwKlCpd7bFXzKTzfrVffTfMrn5D12WfMo8yq3mUnme9UoEtlnzaTzKrb6XzKpQJbLG+jefWq2+l31XIQ5FhNskyK8yxqTznq3sPeum0rQBdQpJOhht8Zx/E3+fWq/hnw99tmjv7yFTBEcxBxyzdMj2rtJSgXGQAPTtW8I2VjycTL97dGZcLELX7JFbILf+5jg/X1rOeO5PCjavYDtUer+NfD+j7llvFmmH/LKD52/Tgfia881f4narNmDRbaCyhPSSQeZIPoD8o/I1WiOa92d1dJPbwmWWdYox1ZztA/E1gLqVzLJI0ciNEeFcuAD/WuF+1X2p3Cz6jdzXLjkeYxIH0HQVee+CqEJ+Uds0hGHrfim7sdVubWQfvI3IzkkEdRj86wLnxRdvnD4H1rW8TWUOpkXiHE8a/MP76j+tclHpt1cPtjgPJwoJ5P4CmhO4XOs3c+czN+dLpOlXetahFAu5i55J7DuT7V0Ol+Ab64ZXudtvH6uMt+A/xr0DSdFs9Gg8u1T5z9+RuWb/PpTNadGUneWiNG2iW1tYreP7kSBF+gGKkLVFk0c1PIehzDy9N302mmqUCXMdvNMLGgmmnNNQFziljTC1IT60wninyE84pb3oqMminyi5zkN59acHxVcMPelD12WOTnLAfmnb6gElO3UrD5ycOadvPbrVbdTgfelyj5h7NcN92RE/3V/wAage0klO6WdnPqWNTA+hp2T+VZuinuF7meuluJ3JZDGQNoI596nGn4HAT8Ktg9jShjxU+wiCsVRZSD7pQVWgtby2ik8zDjcSOe1am6kY7htz1pOjGwNIxTHOyhPLbLIVLEfdHP/wCuoo9PubLS4o5BkLIxZSeVz3H5dKninlm1HUIok3KWVGOeg5FbEsfmRhevGOe9ZKm7XQrHPR5WVWCk4OcUxFkIZpIyrsxY5+tb8VoqnoB9KfJbIw4/JqXJK17CszAjtnuXMQwEKnc2eR9PeorOwuLK3e0kjO7fu4H3Ce/8q6OC1EbbtoA9PWs7Xlkjt7t0QlJYl3tnGCCB/KmoO12Pl0uJbQ3kyyqiBX67m4xnpU9ppl2lsqzeWX75OasaPxpdq2fvRjNaAaqVJNFxiramcdKduoiqC40WYwsYRFv6itndS7uKfskVyRMuPSJk27ZQrDuGNXYo9Ri/5eg4/wBvmrAajdR7NFKMVsSwyTbT5xTd/sZx+tSeYfWq4b3pd2e9PlNecs+ZR5lVg9Lvo5R85Z8yl31VDnFLvpco+ct+ZxRvqrvpd/vS5R85Z8z3pfMNVvMxxRvNLkHzloSmnCTmqgkqSHMjEc8KzfkM0cg/aWLAc1YsyWvIlHJZgox78VQEhNWIvuSP8ysihlI4wdwH9aXKEqmhviK3s7r7GLUz3RXgbgwyRn2rU16S/spWaW3I090WN0OMDHQA/U96x/DCvd+IFklZncKzMzHJPb+teheI7MXeg3sRySU3gf7S8jH5U4ppK+5yVJJTSZ5bcXETsBDHtVRjJOSah8zmm3FvLaFBMoUsMgZz+fpVbfzUuN3qd0JpLQuiT3pfM4qmJPeneZU8haqFvzOKntJP9Ng/66L/ADrO8zip7OT/AE63/wCui/zqeUrn0J47h4nDxuVZejA4Ip5uZWUq0rMGwSCx5x0qHTjNJfQpbxLLKzYVGXIJ9walvtPutOkZbhMBX2blOVz9aTgV7SN7Fl/3uqPHv2bpiN3pzWrrWkrpkAMdwZd0jbg7AEgYAOM5PJPIrnbuT/Tbj/ro386nvdTe98lWAWOFAiKMfrS5QvK8WnoTXErLezMpIIkYgjqOaaZ3YbWdipO4gnv60xpJBqsjQrukSUsBjOcH071Y1KwmsHzJv5IDbk2/MRkgDuB0zUuBrGpHRM56+i1zzCLa4DxE8Y2qQPesW806+iuY/tMm5piAz7s47c11Ut3HBH5kr7EHc1jajqOlXP3181wMblQ5/PIrNqx9Hl+LrNpRp6dWo/0jKuUtLLU2WPFxCq8ZbIJ2+3vW3oGnabdWJkdPOl3YfeMbT6CsG3KjUlMNqZhztik5zx3/AJ1qR3+p2t0zpp7LE5GYghxn29Klo9DGKpKmqcJWlZa3Sv8AI6BdD0tJUkW1UMpyMMev51qCSqiyblBxjI6HtTt4qHE+WqVZ1Pjk36mjHLUwbNZiS4NW45MmsJwM1KxcTrVhFJqCMirtqA7getcVW8Vcmc9LiiBivy9aiNuV5PWurg06JYxu5JqhqlksKb16VEqVaEeeS0OGGMUpcpzzjAqBjgVNM2Diqbv71tTTZ6dNXB2qMtTGkqMyV0xidCjYez1GWqMvTC9bRiJkjPUZfmo2eozJWqgZNkxeml6hL0wye9WoGbkdTb7XtLWRgGAXge44pt3GZYZB/Ew4FR6bIH0uAn+FmBP45qcMzTyKfujBHH6f59a6FFbnzlaclUavs3b7zmi+D703fUuoQtFfyIqkgncMD1pkdjey/dtpjnvsIFTyHrKvFxUmxu/3pN9W00TUG6xKo9WcVZj8PzZHnTxqO4Xk1SgzKWKprqZe7Ip8SSTOEijaRj0VRk1HrWsad4auUtzpzXtwy7l86QomMnngc9OlZUnxG18qUsUs7BP7ttbj/wBmzmnynPPGx+yjs7TwpqlyA8qLbIe8p5/Ic1ZceFvD58zUtViuJl/5Zj5uf9xcn8+K8tuta1/WW8u6v726Lf8ALMyEL/3zwKzNV0mbS7WI3N8sd3P8yW8Sg7U/vMx/LGPXninZHLPE1JeR6fqvxdRVMWkWTPjgSXHA/BR/jXD6n4l1nXCftt9K0Z/5ZIdqfkP61y4W8XlLmB/Z0IP5g/0q1ay3BBE6xj0MbEg/mBTZz3LWwdqtWFnHK+ZZobeFeWkmkVFX8SR+VYuo372bRspUR5y7HkgfSux0+LwhP4Ku5dTLjUZCCjuTlV9R1x1Nc9abgtDejBSepzGqeMNKspmtdMZrxxwZVG1T9M/4VWj1r7WFfyZUjMgiMhXcNxOABjJJ74x2NYeqaNZLf28emF3jlkVGfcGKsTjAx19a1W1CXQUOmaY8ksCXCyyi5hHliVeVYEHk8d/eqb5YpI0o0lUlqWLW4uLvVI7N7ZkVwdhfjf8AMVOfxH6V6LYafFYQCNFXdj5mAwTXnejS3+r+IrXzHX7USTChIRR8xc4HYZyfxNeqPaTxjc8TY9QMj862pJuN2XNQp1GokVFLilxWtiXMbSU/FGKLC5xlIQafik207E85GRSEVJtppWnYXMREUwipiKYV4p2DmISKKeV5op2FzHAg08H0qMK3oaeFb0NdVjluOFOHFNCn0NOCt6UrD5h2TTgaaFb0NOCt6UrD5hwPtSgmgK3oacFb0NKw+YAeKcCaAp9DShCOxosFxc5FKD7UBD6Gl8s9gaVh8xXtrKC1nnmjDb523Pk55/yatDtSCNuuDTtrehpWXQfMFHalCN6Gl2H0osHMJ+NRXVtHd20kEudjjBwean2H0NLsOehpOIcxFBClvbxwx52Iu0Z64qTr3pwRvQ0BG9KXKPnG0ueetLsPpS7G9DRYfMNHFLmjYfQ0pU+hpWHzhmjNAU0bT6Giw+cM0bqNreho2t6GlYOcN3WlDc0m0+ho2n0NFh84u7jrS7u9N2t6Um0+hosPnHhqN2TimYPoaQg+9Fg5yXdVyyuIYpA7mVW6ZTB/Q1n4Poa1dH0C+1oStahAsWNxdsdew96Vrag53VmbVjpklxr0DWktpJEmWP2hmDHKk7cY+oz/APrrtrDQVvXN1dQ2YaONo44lQsmWwcuCecYxx61Us2XT7WMQqCU6FjnkjGT+dR/8JjY6HG0Gr3BEjoBG0cLfMOnOCeayble6Mrq1iTw/p8tnaQSvaWEcDkYlgLGQsxzgk9RyPyrqryNbiN4Vl2SFc8DPGfSuJ0DTZ/O8+wSIQyTLctErMpIwRzuAAPTt25rpbaLVBftc3NvH8wwcN0HPA5/pUNh5nG2XhSHUbae7uJWjcyuoSIBQuDjoa5LUbY2OoTW27d5Zxn1FeprbanBc3my3txBNKZB85yOAOmMdRXnHiKFl1RmK/O4y5HIz/kVpH3jWFRrdmWHNL5mB1qJlIxmm5xwarlNVVJ/Mqeyl/wBPth/01X+YqgWqexb/AImFt/11T+YpOBXtS1Y3j21x5scYdlVuCOOnX8Ov4Vs69q15cWsNveW6RSu3ns8bZVxjavHOMcisHTp7eGctdGQLj5diAkHqDyRjkCtHWbi0ubcT73N2zcZDABfTkc+uc+vWpcRe01TKt5L/AKdcf9dW/maiE3vUV6x+33P/AF1b+ZqHeaOQ1VbQ3UuTHq84SF5maRlCIcEnPbHNa/iK9vXt4hew3FuSSPLZgVZhjJ7Y4x0rl57l7fV5Zo8b0nZhkZHDVt+J9ca+FvEhVhs3yN5YwWJydp5OPoeuankF7X3kzJLq6lWAKnqDUUVrawvujgQN64zVcSGnCRgal0zshjJxTim0mVLZWbxJK/8AcyT+WP61vCWsxNqSNIF+Z8bj9KmErehqFSsdmKx8cRKLXSKX3f8ABNDzeOtOE2az1kNPDnNS6ZgqqZfWTmrcM+D1rJEhFSpKc1lKlcpTTN9LgY61Nb3hhmDhuAeaxFnIFPWc5zXJPD30NqcIy3PR7XX7VoR5jEMBzWbrGtxzp5cX3R3rkYpZHYIiliegFai6HfSwmQ7Ebj5Gbmo9jVnHkb0Of6phqE+eUirLc7iTmqzTZ71W8Q3dloESJPdia8k5EEXPHc5rAt/FdiZ9t8JreIj5XQbyT6Y7V0QwrXQ3eYYaK0l+Z0bTe9RGYetY0vi7w9FKEEOpTk9wqqv880jeMLFR+40Rm95Zj/LFbqhbc555tS6Js1jNTQZJOER2P+yM1jjxpfEf6PplnDnoWiJP55qKbxfr7AgXPlj/AGI0H860VKJzTzR9I/idEthfSfdtpPxGP51OuiX7jlY092f/AArzbUvEmuG6jQ6nd7GPO2Ur39qRLW41a6xLeSsMYXzZSQx9Bk1ahE5Z5jVeySPSG0yGEZutUtIfq4/qRUDS+HIP9draP6iMg/yzXHN4O1SG3hmFm8hmYqsUXzyA4zyo5HFZ5ijhmaKVGSVCVdGXBUjsRVWRhLF1n9o9EXxj4b0+38mCW4mUNu4jOc/jioJPiPYbc2+mXD46eYVX+Wa4GQQt0DflTVkRY8bTmnc523J3Z11x8TbvB+z6ZCnpvkLfyArGuviZ4hbIiS0i+kZP8zWHb2dzfzmOFcdyx6AVftNW0jw5fP5emRavdIo2TzS5hV8dlA+bH1HNF2CTZQu/Hni14pZJtXS3VQCgCKm7Jxxxn/8AVXOXHjDxOzFjrlw2eyy5qn4je4k1dpr5meaYea7nqxJqtGAEBRf4e3egHZbFweJdXa5hk1Gea4iU4IkHOO+DXY2mowXSqtg4kDcFgDx9c1xsGnme3KyHBZ9wx2rufC+lJbJHGozg8k9zQI6ayjt9IsXvbl1ARDI7N12jqf1H4keteR6x4gn1jV57+bI3nCLnOxR0FdN8SfEB40S3c43b5+MEAfdT35Bb8V9K85BPrSWuo7HQWE891cKiyMqZyxzwB3Nbb3ryYW2IWIDG9uv5frVDS4Vs9PEj48yYZ57L/wDXp+7JIQBQTzjvTYiwZIkBVk80t94v3/wqSCwa6220VznzD5Ee4n5Qw4J9gePxqmBjnvV2zjjyzSKGG04BOOex/MgfjSC9jP8AEGnXPha8hglnjnWRTLE8Z4AyR/Ssm1uZry6jiUkbmAwKr6xLNPftJNJI+7O3zGJIGTxz2qx4cdI9VjdxnaQAPckL+mc/hQkjXnly8qehav5rrS9R+0ElLo/NA6gYReQO3PFdBoPjbWBIEbUJIZgOCx+Vvz4qTW9Oj1G1CoAZozuj5x9RXO3Om3emKJmjRlY4LA5xRzNbFQhGS1Z6jb+OdQAH22ztLod227GP4itODxdoc4AuYbqzf1GJE/xry/QRdMWZlKQYIKn+97VpXo2wk4IIPpTU2RJcrsmeqW0+n32PsOqWsxP8BfY35GppLOaIZeJseoGR+deLyGP7ED8yu3Q+vNbGhXWqgQxWN3crMx2qiSnk1aqE3Z6XtpNtca/jHVLUEXfk3DI2xlmjwwI6jIwc1OnjbTyga7sLmAH+KF/MH5HB/WrU4sHJnUnbjOR+dMLJ/eFZkeraRcx74dQTpnbKpQ/rx+tQw6zp052i6RG9JPl/nWi5e5LmzXLpj7y/nUXnRf3qV9PnXy8xjEi7lIYEEeuaZdWQt9oM0TyHkopOVHvTXLtcXMxjXEQ/i/Siq5j9qKvlQudl7/hGoP7o4pf+EbhA+6K2VlBI4b6U4tnJwceoHSvQ9lA8/wBpIxP+EdhH8NH/AAjsHXaK1/PByAsgA6HBoVnbnYxHuvX9aPZQD2sjK/4R6D+6PypP7Ag/uVrGUY+64b0xR5/95WJ6Eij2UA9rPuZf9gwY+7+lKNBgx939K1VlD5zn1wTijzF2ZAIHuKPZQD2s+5l/2DDgfL+lA0ODONuPwrUMpUZwpBPBz1pokz/C2OwBpexh2H7Wfczf7Ft8cY/Kj+xYsfdrRaQjluopwckDPJ/HFP2UA9rPuZv9jQjjbR/Y0WOEHPtV5pRgfL9CVNKshUbsnGPQij2MOwe1n3KH9jRdNtKNIh9P0q6s+SWA4+tOEhA6Dd7jtR7GHYXtZ9zP/siE9Fo/sqH+7WgH6qvIPtUYdS3QnBo9jDsP20+5UOkxAH5aQ6VEM/JV3eDyVyv0prSP1TO30Jo9jDsHtp9ymdKi/uij+zIf7oq4JnPJwQfQU5pWBJwx9gKPYw7B7afco/2ZDnG0UHTIQfuirnmk5BHTseDUJlyx2jPqM0exh2F7afcg/s2HuuDSf2bEf4P0qy8hI5+mAKZ5xAw2ME9KPYw7D9tPuQnTYx1XFA02H0FSGcRsR0+gJFIZm+bGfY4xT9hDsL20+43+zYR2/Sj+zYf7oNSR3QIIJJYdBuxSfaQX5cA56KaXsKfYftqncjOnQ56An0oOmxf3R+FTecCCc5weOKUyqxwGCn0zR7Cn2D28+5XOmxAfd/SmNp8I/h/SrJlGeHPPA96jMx3bO/uetJ0aa6DVafcig0h7qQpbwtI4Gdoxk1u6JZQ2dveQXFvNHLIuAXTIz2IwSKs+EVIa6uCo+Qbf6n+laOrIUaB8AEAbuK83ENKbitjto3cbsyY7W+imiZL4yRFgGR0HI4zyKz/EeoWll9lM2my3MgkyskcIbBwcLkn3Bx7VuwyB1QAg/NXN+Itau9Ovbaxjs4rtllWdFkYjYzDA78k5/lWCNGdx4eukVI2aOS3MkIAWUcqc8A4rS0qwvLEMbu8lu3c8ZwqoOwxnn61z1lcTtaQmeGJJwMuEYkA5q3Z32pG4jiEsDMQI0MkRwOnXB56VLQ7nQvvcMGTGDxznPFea+KLC5F9I6owRBliBkYJ4r0aGC/BkM81uxYggJGwA4+tZ17o810ZS7wbnGM+Wxx6cFsVVOpyO4pR5lY8elt5sklZCP92q7QTbv9TJj1xXea9oD6bardB0kO/ayrHtBzk571zyq8oztRGx/eP9RXbG1RcyRldw0bMbyHGP3bZPardjayi/t/3T/wCtU/rVptqgHKEjgZGantL/ADd24GzBlUEBenP1q/ZabE+1fcqadp8ryyl0MQWF2BI3Bjjp09M9Oa1fEsEM01r9n34WFBtZcA5G7cDwcnPORVWCZ7m4gQKCWcKARjv069PpW74gXyJLdUjGNpTJGCxXHYknGCOvb1odJcyVg9q7XucreQD+0LkFWP7xjwp9aiNtJ/DAW+hrYvbm4S9nVYGGJDhgue/0qu89zkeaMD3UCq9irbC9s+4RQQrr5a/hY2vnN5gUclcnpWx4qm09rPTrSwgXYsZYSeVhtu4gKD19Sc+xqrHHJd6w8fy8yORlARxk/wBK2/FayWekxzJDHJh41QiMLtBQ7hxxjI6ZrFwXMlY0VRtN3OJWEnjyz+VTpbE4/dN+VC6hdSciNQp6EKM1Ot1cgY3DP0FaqkuxLrPuxotcDJjP5U8Wy/3KetxKf4xkegFKbicscMCPUrWqoQ7EOvJfaY37OP7n6UohX/nmePapBPcDnaAMegpn2iQMQS3I9hVfVodg+sz/AJmHlD/nkaesSj/lmc0guJgwDHA6A4p5mkVsMwHoRU/VqfY0WJqfzMXbxxHTl2gcpj600Xb9TtPpgU8XRyVKkED0FQ8NT/lNoYyp/MzT067gtmDm2YyKpAZXPOfUdO1VNS1HUb+N4YpTZxNxmPBf8zx/P8KjS7kAwsRGO1ElzIesYB/nWX1SnzXsVKpze83qc03hS1eZ5pbi7llY/M8jgs31JFZmueH7SGCLYZAQS2WYHp0GPxrsjcMDgxgn2NUZobeW9FzLDJI+3aqtyq/QdPxpzw0XG0VZmXN3Zy2jaPIbgXUkIcY+XzBhP/r/AIVsXumxmGWZLZJbkrwiKETPT7o4ArZWZtu0xj6YpPtXODCuOnQVcMJTStuZuo1rc4RdG1Pbg2rY92H+NO/sjUSwBtiMnHLqP1zXbPOgOdn4AZxTHlWRgAoUnt2P51LwMLbsXtWchPoF3YX0a6nbi3O0Ha5yzKf7uPX/ACK1La203SLqKdnlO7ny2XdKT6e3+eKW7S9kvvnlRLdP3StFktt7DJ5C5J4HHtVoRWZCkRYkUgBnB3DHTHt7Vz0sJN9CKlS+l7Is3HizxCqyx6bp32SOUDLqQHP1Oc1yUthqks7yzQO0jncxLAkn867D7WDkqFb8xSNeRBdz7F/3jgfnXS8DC93cIVFGPKmclFomrXBcQ2MjlBlsEcfrTh4b10nA02U/iP8AGuwsvE2kaXbzPLdqZpAVwoL4H4d6l0/xpYXlrM9tBcuIn2AFRmRiPugZ/wA815tZRhNqGqOmF2rs81vbK/iuprRiwhD+WwHAdgOR7gE/1pJ7aHQ4fteqN5bY/cxEcn3x1+n+FPufEE1rrkmosI454pmIQnKqckED1+tZ81qfEt+L69MhVjuL7slh7Z4rMDmNY1STWLgSlAiL8qDvj3NXrOyfykB7Drirmv6bb29zGtouyNinyuQSD06/r+Nb2myxRxKGt4pPZh/hTYFKxtFMgjJG7G7Ht6109jdx2kyNFZSyBcAySPtRfU9DUH2q3SYzQWarKRgAsSo/Cq81xcXD5mDOR0HYfQUrjsYHiPRrnXNZm1EEIZWA2LyFAGAecen61hnwzfROxwCqck4I/L1rrrjUoLNT50uwj+E8sfwqjPqE95EAgKRsOnciktNgbM/GMLklV4XPoOlP4qeOzZuoxVldPGPvc0xFBRzVsW4kt8uzhFYZ2tjqami099/I49RUetSTWNksEUBDToXUuOq/MCR/3ywoAybzQrrUbo+UoQRDaxbOc+nP+ea0NC8LXVtci52NPgYKIvKnt6+lWfBdpJq7XJaRYoIyu455J9vwFek21pFbRiG32qo/2v1+tduHwkqnvSdkY1a/JotWcgdPv85Wzn29iUqGbS7qaFoZLKXa3UBSDXckSZIUkgdSMGlCHIwzYA6ZFdP9n0/5jH6zU/lOGg0y6ghWKOymCr0+Q1HfWV9LbOv2aUMxHJUj+dd+Q+fuk8e1RvF5q7HUshHORSll0baSBYuV9UebWvhzUb6URomAOpHCj6multvBLQBSupvE45JijwQfrnNdGIljXCAgDjhRxUo+VRuYhsdM1rTwFKK97VmcsTNvTQ5LUfDCPby4vjLKCMrsySSep9u+awL+0htolgWYM2drFcYz7etd5qGntdzKUSVhsbzCAAoH+0/b6YJNYml6QhvJLWSMQFOixn53Hrv5OPbiuGrh/wB7yQVkdEaz5LvUoaJYwXEUsF35sLpGWiwm6SQ9l25+UHPU+lQ6h4YvonAJeTfyBFEzHHv2H513dtaQ2UflQQiJT/s9fqfWpy+xflbnHAwOa6Y5fG3vPUyeLfRGPoNjqltpsNvPKtukfQfefHp6D9a1oLO2hZmG5pHPzOxyzfj6e3SkMrxsoKv8wyoIwD+dSB2wcgqRycnGK6qeFpQ2RlKvUluxwhjOeMfWimb1dQCCTj1NFaezh2I9pPuaJTA8xWAycnn/AOtTURSNxfaTz9w8/mKj3bAcuNpPbLY+tLJcBGKq5OB0UE49ulSBLF5KsxDZY9SCM/lilMqMRukCqehzVeN0fBJUZ6AryaHj3KQkhCeu3p+NAyfzB0wMD1amkkjjCf8AA8kVTNoQ4KsjqV5+UA5/Hmpo43Rx+5VFPoaAJzKIhy456E800O5BDSIExncCf8agyvzOyoTnqPmIH5VPujZQBhT1/wBXg/nQA/eqEDg5Hfkj60GdY12hiR6DmoiYo0/1yg8Yzgn9aV4xIxyz7QeTuIJ/EY4oAlBfBI79yTUDmQIudxHouetI8CgjI6noS1Mzcgs6xiNRlSrZyffg0XAsE7lwAvy9M5H64qJZJHwNhGehD/0qPOAFDvvHocZo8xllw8blfUk8UAWVLYwRux9Mfzp3mR9MP7FVyB9MVUG1mKoqKc9WXOfpTQ0sO5XXzMHhthH8hTETSSgu2yXaByATzTBIBgk5HcBRyfypgkVjkhQc9MOaaDN9zy0cNxuLvj+R/nQBO9xFHHuYlV64x3P4U9WSVi+8jjIyCP8A61V/JKq2BGB7gnp1qOO+MbFPNjIPcjjP0oAt+bb8ASLuPYYzTWA3D7pJwSSApphMiELHDG5c9T/+rNJJc3KD54ok/wC2v/2OaAHSXCAhpQTjuzDBqBr2NcjysZGcgjNRm/mkbCKjc84lz/7LUbO5b95bBc/xBx/9ajYB5uVBG0Yz/ephkRhyzH34/wAKryq6nerbTnhR/wDrqobu7QkIAPRief5U7jsaJZWVWGTjgEE4/QU8TqpH3m9juH9KyFvrmPmUu2OOSf8ACpFuTKd3lOW7Af8A6qdx2NEzQA/ekHttzSiSJuTkZ6nHNU285VGUbHXDjp+lKJJ40DGNCPXDf4UxWLW5mByZGXrkKSB+tQBGbOyP5gDlhGc//XqC4vrjeE24XucnH48U2Wz1FpordxLvlAZIxKUyD36dPek3bcaTFjkmSPbPIwHQeYhRj7cEfyrVjt7yVbYpHuEgyD5gIHUc8+1c3L9ngLi7mmUrwwZ3LD9OK6SPWoNM8Oy3clot6xWLyPOLKgRlzj5QM8g1y4irKmk0b0qane5JFrepaHdwqls0sEnMlspClhnr3Oa6y/1+wu9Gi1CWGeKEgMUkX5h+HeuT8O6pca/cSomg6PAERC3zlWdT2G4EHA9jXVagqMhhkjR128q6AjOPXA9a8qc+eV7HbGPKrFPw7deHfEVw0OlX5d0XzXjw6kKDjOGHTJrO8VR6lGs2sWhs7mGxIil3jDIc4wCoBOMj+KvP2g1PSlWbQ5Hs7uSIK7KcFkLnjn8PyrU0SfxBe6cLRdWuVuUc+cVkIGQTgbV6gY9O9TBXKkzv/DFxqV1pRuL5bceaN0SIpyo565Oa17ctHdwuwxiRT096dZ2VxHptlF/arz3YYB5JwMHgnG0AdR2/Wm3ZuLK4himeJm2LvKxHZvwM454BOcZ9aafQVjscU0rmjHmxZDEBhwV61SbTYQxmPmuRzgsSf1qBmb4tto30GdnYqE2twQO49a803IVYLDJj+H96oBr1fV3hbSJ4JZE3SQuArY5wuTwTzxXCWOnw38S+QLcnHIZQOcZ9a7sLVjGDUjmrQlKWhkIF3Bvs+QAcneDj26/1q1Yy7ruEeQVy4OVT37/MasS6bduFNnpBkGxSXSNc8jJxhsnnvWXMlwrbdjQtnkSMg2+2CxrujKM1ozkkpReqNXSoZZdTWBkYI+Q5CncVxzjng9qsa3pN1axJPNJJOrOyiOTDMnfrk+ves/Sry+tLktZurTMMbUO7j0wG5rR1TUdTnUpPYGOFtoByVKHrxyOTUy5vaK1rFJrkdzHeGV7y5eOMLiVvmKAg8/WmPHK0is0e/qRsUY/nRJJeZUL9qDHoTcZz+uKJV1IxkeW0mcn94Qf0Ara2hnd3uWrwpHdSPLDlvNJUgAd/ZqilnKwtHFECjsHKkrgt68nrzUdoEjO6dgWGRskfcV+melLcXFmxwmxiOxwP14NRyIrmkRbbl1/hJPZcZqpKyQsgmmRGB6ManEUsqAxyEKc9HcAD8Gpo05cEy3GR0wWbH9c1Sig9oyP7Ta8bZtx6YBFKbqJRgxSc8dAf5GoJf7LtuJJMP3VVGfyqFdS0iI7Y/NLZ/jDL/SrshqTLizoDuELDHfaTUyTsWwqIfcNj8+KpJrURyECxj14H86lF1JMoCyjnnKEf0os+wX8y2JJA2PLBPqKGmnA2qq5PYVDGZywVdzDHc06QTqMSRqgHU5H9eaTXkCnrqyQtOMH5s/QYprTXGQ28ceh5qRRGigNInPIy9NLWoU5VGHQYJ61Nn2L5o/zA1/cIQCzhcdQv6VHJdPKcO0q98gZFBu48lfLyPVX7015osfLEAT3Y5pqK7BKo7fERkyfNsuGYY5GelKqS+WNm4AHvUDS7zuEL5PYR8k/nSRPc7cxxp16sMEfkKqxmpa63LgklCgHdx3DZz+FVXJJyZAPXI/wpJJLqMbklVQRxuxgH3rjtQ1zV471raVVjlzx5a5z7gntWNWqqSvI1ivaaI7JJWd8I6OfTPQfjUN1dQ25HmXMQ45UkMfyFcPI2pXGfMlc57F8fyqa3t0gXLcyHqa45Y9/ZiarD92dHJrVqp2jfMAeCFx/OqUms3D/6uNVA6bjn+WKoZHpS5rCWNqy2dilh4LclkvryVjunI/3Riq7Rl23OSzerHJp5fnhTn6UJDPPyqMEzguVOB+VYuVSo7as05YwXYyNUuvKXyIsGVuuP4RXSeDUFtYzu/UAHPoOc0y80yAaXIqs0lx8pXAwo5H49KktYZLLw7qUrgr+4IB9yCB+pFOdKVPSQoSU9UeZXz3F9cPI7feYnbXYeG7gSacttIQs0XA91rEhhj85dwOzPzEdRXRWgtYUHk7VLHGTwSayZoUvENudkXl8sxxzz3rQtra6lEcRczSKMFguM49u1Xb/w3qrzxGWDZDG0cjMWAO1+nfJOVbitiGJUJWAhV9Cf5jjNdWHwzra3skYVaqp9DLmsfsVlNNNIFeOMsq4zk44rhpLzU9TP7ydo4/RPlH5DrXpd/ZXNxpsyF4ZPkJVVTDEjn1rzosSCBw3pRiqMaUlGPYdGbqK7K62kcX3Bub+8a29MKywCNj86dvUVmQlfOCuG2E8kDkVv2kcAwLbBJ9vmNcptZEqoqketPJjiTzJSqIvUscVfTTblF3Nbuzf3EwSPqe1Q3mjSXlnP9rtyixJvQY4znH9TTdOa3QrrozHfxLZGZYbcs7FgowvUmp/F19ANI0aNHDTxxXTXAKngkgJg+uCeP8axrXSS2s2iQwliHLYUZPHP9K1dZ0q/1G7s7CO0LGTeQHG3JUZxk8dMn8KOXqguV/h9qSWcN6jpKQ7KQVxjvnqK9AttUtbgACcBugR+D+Ga5hbGW1hWD7M0ZjGNu3AB/DiqM2mahcSjbCxz0xwB+Jrro4qrD3UrowqUIS1vqegkNJjHykjvSMybh5jAEercZ9q5TTbHWoCA97HHFjlJD5nH9PwNdMmPLUEKx9ckc/rXqU6jmrtNHHOnyve5IUt5MMcnPBPSpVhj2BQzgDpwKqvMkbgeYCenIz+tP3MFOXGD0IA/xrQmyJi0UY+aQsvTtUQkt1J2Dr2AAzTBdpGu12iVgcYbaP61NHIJCcFF/wBxqNQuvIf54ECxEFI9xfb6n3xTGjs7h9zQHeo4J4/WhvnCho8n2P8AUURqOTsIPpuPSlZBzDgI1cYi2gZAw64pFdASvLeuWz+lMkdUcb5WVgPoP50iSRhmEb5Y9hTJuSFJWOEUKPXFP+zgnD4cj0pglZ8EoxYDG3acf0oLvzuKx+y8nH9KAJwoXna3HUA4oqFCC+38vnzj8DRRcC7PM6kYi3s3JLA9PbGaeJdy/OgA5BweR+eKMgRkbA3Hc4/SoopwBhV2DIA2ggAfr/KoKFkaBEBjO8scZXH64p/mGFdxUEMeSp3c1WnvjDJu+844JRSx/Hp/Kol1Z59yhQuf4sFSP0oAukjehMcpJXnB+XP4jNBe1jI2PKrHOdpxz71We7hijG5YywGclScn69agl1Ji21vs67iOhJNAFpNRgl3Rx3LMc42tkE/nihpE3ncXX3Ldf1NVTqUMJLFkRvdsA/hms+41fdKE8xNxPZgBmgaRobhG5A2NuHJVQNtPMkMaDEO45GCP/wBdZBvAo2+auSOuKgE0UTGRmhLN/EQOaAsbrvdecM3O1COMRE5P1yakje4mYb75NnT5VA/lzWImpRkFWkjIxyCBj6dab58StuI2rjsOB+VILHSNKhT5n3t25Kj9etQfaEWQYkmTA/gLH8OlY32xXQRx3Tg5zuIx/wDXp0CyZZhIDjqwQ5P5nFMLG0ZlutpSUgA5O7INO8xd23dIfbkgfpVJLqFlTe21x3z/AEBq39tG1f8ASEYk91OP0oESPceSBFHGz5PzYPSoXJY7TCD/ALTO2B7cU37Ui5ZhEzA8fKQPxNLFekLtRrdPUK+Tj2HWgB/nurbJ4EVRjkyNgn8qMwSMzv5sBPHExwfwFOaVi4d7mNfQHBH8+v1pflnlykwXHJAHB/woAFQuAsTEH3c/yNRtDsJhWJJD1O4np9aJZ3t/mM4kxyo8s5H40kcjzxFo0O05yfSgAEW4EhIkcdDG2cfhVeZWLAu5ZQOwYkimtby+YXWfJGQFHyj+tUXlugShw3bAfn8aNBotI8jZ8ofu+pAbHSoWvIRkSO8b9snJP19KoTmNYgsqmI9dxO7H5Cqc2n3LoZIrhyD0JQr+mMkVFr7F7bmoq2txDksjEsceZnj8hVY2Dx7SkpLPnCqv9M5rMFle24MjGZ8d41wD/wB9EVftpry1Ifybtx7bMDjvhhz7ZqG3EtJM6XStBeHTL2/1MyyC3VmjtgpjWTC5++D7elVRJC97PJYWMs1iCPmdywAA+YKD1IPPUfyq4NH1G/iiuLO7VbaZVLRSDpwAemffvXT6TpcdqsVlb/Irv83JILHqcZ/SvOqVKrlfm0OuEIJfCcZPHq0GqO1qqQ2cgDxymJWIyNxG3nA57jt3rNm1fUtF1O21Mam7ys/3HBYcHkbeynPQY/Suvur260vXxpWs2SSRyPgSwZXcCMKcZ559/Wr1zo1rcosUsSsuQWJUMOBjAH/165rze7ube50VjzyK+u5b6S9uYwPNYsrSJH97qfu545HWuhs/GGoWiZU28iso4aFduO2AAKdqfhDR7jU/Ks9Yjt5gozbSS4w2BkqpI647ViXvhqTS9UtrK4nx9oBZZPLJXvx8pJ6gDj1pptr3mXFxWljpU8a6jf38Nu1nBNbOu2QQoQ6erDBxx6H9KujV5F1Ka1/eyBM5ktodxwRx1ZfrgjPH4Vx/gqe9cX8sdoyTPtgjVlbuc7iSMY4PGc8V2cnk6Do5afJbq5I5d/8A9dVGKM5vXQr6lP4flgacakrXMYw1vPB5MmMk8ZIBIJz1qvHBaahpWEZoYi5kzHGWJU9Sw5Geveo9E0FtRvDq+pxrIZAWjiYZUDHBI/kKsaxoejeWrz2qRryS6HbjjpinyJOyZPM7XZFqt5qdv5el2MM93cI0imViqDAGBkMpGdrEDnoajuZfGltYWRtNHkvZJWaSdnGAMHAHylRycnkYxj3rJuPFWoNMnk21vI6yboZHQ7weOSQRngD8q0rH4r39mi2z6VZucn97uZQT7jn+dOVNxWwlNM7WW91BdPaW4OrWzxNFG0VpCJmJYdRg/d9cgc+1Si8nNxLGza+zNerbb/snyKc53rzjy+PvdK4ay+LOsy38h/si1bfgACRgBXSWnjzWrqQL/Zdqmec7mNZPTcq468E8YuIxaeKbqSJpEWURLhtpGSuWGQ27j1wemKlsLJo5ZFGhawqlJFMks0SKdiAKeD/FnaD65zVLUfHXiKAOItNtAB/EC3+NZ+n+P9d1WO5S4ktLV0IC/KRkHOT0NBSu9EdRaC/gjFstjLZW+NiTm78xlJVcfKvX5mYf8BJ7iub1qy1nTr5l+1Wdy74kCyAR5yT2J9vxpyXmuSXSSG/gnTIOxZIiPrjGaqalBqtzcma+hnY7cbvmHHbrxj6AVUZOL0Y3C/xIoNN4nji2iwkkiDBm8uPzBgduMj359KtS+LL0W0lvqGlB/NRMFv4CBjI+Tg+oOapeQAd24qQP7wJ/pVmG7u4gwW8kCHqh3c/gCQapyk3dvUOSC0sZ7a2yAxrBhmAKiNgvX/gOajGvzq4WSOdW6MQd2P1Wtlbh5Cd0UEnfc0MY/mufyqNkt5AwfSombO4vHuB/8dOP0rZYmr3IeHpPoUXvrW48s/aZ5N3Do7FAhz1yeOnvWjaafHNB5qSeaBx+6aOUj69ahe105EK+VNC7jB8yXcMewK5z75qKPw7bXIyLwZ7HYG/+v+lUsfOPxWIeBhL4Sw092kvkr8jA9ZlVWA/3cD+dV/s17dsWkvonYnIA+XA/A8VP/Yl8kiPba0vmRH5QzOpX6bhimHT9fRi+LW555+ZDz64BFbQx8eqMpYB9GRf2K5Db5LXuSOf6nmq7x6Laxk3NxaDHVYnBP5DFX5/tu7NxocsUOPnWFflJ9RuU4/OqTppM7v8AaDNbnIxvgI499pJ/Sto42m+tjL6nVRSOpaR5u3T4IZ/9qVz/ACPNK+oXkg2i0tkz91o16fgQauf2LpUmGTUbRwePmcqfybaamFjZWjKqO0rsuQIVJyMZ7A/zraNeD6kOi13M+G41Q8Mkh4yRGcA/mR+lWooNRZt6rLFx/Cy5/l/WmXurQ2GlTXRthhCNizSMS/I6ZGOhrDf4jzqCILFE9iykH/x3P61nPF04OzLjhpSR08VjqL9TKy9t+wY+oAqU6dc52tKqjOeXH8ttYOjeKLnWTN5tuqlNuPLLd8/4Vr+Zc7wQ06jPZ2GfzrSFX2keaOxLoKLsy61oEXHmwh/4twzj8ABT/JEceCY93QbEJqoi3LfcmlXPTLbv161ZWKYNzOQSP4lPNHMxqlFIhMa9WaAHPQllOPpSSQpLkBV4HRSxzU6W8zLl5OnXax4oaMRnks2OpKHP5807kcqWxSFsqLlAFGeQEI/rUDwqZBvRX4PDoCf/AK1X5kQ/OsjKCf4gR/SojCxAKBZPfdnH9ae47JdCjHa229zLCgH+e2KRFtmZt0EMeOhVhk/hU8sLeYSYgp9UbH8zUYs5lYsGl/4EQf60rILsRhaKAJYo9vYtIoP6ConW2XLoYVQcjDinNagspfzmYf7C/wCFU3tbfzBi2kJ75K9Pzp6Il6k6fZxlke39f9aq/wBKk+yyycQqhB5/1m6sye2heUL9mCZGOQB/WhbGJBhkUAHoYx/jVJkNF+K3uklEfljf6EnFOvbGa7s5bK5Mawy4LFZNp4Oe4I6isoWNoXw1upb12/8A2VSPY2xBVLcEE8BUH/xVZVKNOo7yVzSM5xVokEWgaXbMGlmRsc488Hj8BWB4viiubaR7fyxBBtCBBnkgnOfwxj2roBFbwOUaxZ9o4woJ/nXO+JI9sVxJGjRxcDYQB1Xr+n865cVShCneC6mtKpKUrMpeC9ca21D7DdXD/ZJQFUM3AIYEDnp/F+Zr0aS5tEYeWsTE9dzDI/CvKfCukrqmpMzPIiwBXyi5z8w49uM16qx3yAt5nTqF/wDr1eCi1FuwsRLXcV1t1dDGOp/z2rK1HRNNvrh7jDrI33jCuMn3B4JrUNsXbd5CnuNyZ/TNNVJCSDAuen3RzXXOlGatJHOqko7GbaeGNPjHmSGeQdgVx/I1swwWtmPLt4SAeCMAf1qvDGYncKxbuQTgj8amkUyj5GKk/wC0OfwxUwowh8KKdWUlqSFRGjPsds/wqpJ/KlkVpYcCB/mXGCuDiqnk4+9GzBehz1/lT3kljYBIV2Y54x/jVuKkuWRF7O8SOx02GK8Fwv3gCo/hIJpdQ1S1057f7bOYf3h2O2Tzg57ccZH40huGcNmEg45KsMD6YHNVryCHVLF7aWOMkjh5FJ2H+8M96xnRUaThTNY1G5KUjgvG2vXmoXdvAbgmGKFD8rfeYqDk/gQPzre8A6vPPY3FpNIJDC6tGZJMEA5yMn6VyHiDSjpl7LErmSFOFk24ySAcfrmui+HKKn22WQfKdqZJGO571w4dy9vZnRVS9kdu00Yk2+TC2ORiVWx+OasOsnkeZb5BPO0PuH9ajF1bHcqxSDPV1AwfToaeXDDerTsv90kAfmK9c88YouIl81gFYHqOR+HAqx9qiK5kl2sx4AQ5qKN4RlmjnLY7MxzUIu4gRi2ckdWbdwfoTRYV0TzXFuI1BkLp6NG55qQSqcBZDgDsrD8qoNLvwGgaQ55XD/ywcU6LTEVjKkaDd1V1xj6EUtBq5qloMDGS3Q8n/A01pGC4U4Ucncd2aqw2xDZE7of7gIwPzFSrbFAzC5kHuWBpXRXIxxlDZb5ASOgH+PGadG9syASOcj37/nSJcQITmVmOMZCgAflU3nRDLgo3uAf6ikHLbcTp8yFjxyuetN34GDGQMcqVzTZJljx+7kw3QhTTN6B8neD/ALSHmjUNBUeQybjDgD3A/nRSPcSRgBYd2Tkk0UBdD55pYMbnK5HBOBn86q/b2IIEsZXoQj8Z/AVI010x8uFQ/GBhV4/DNQNaXjoVlMjKeTiNR+tSUiN74vjcikAdQT/jUEd9g7o9zY56n/GmXVii7FLFcckZJJ/HiqDiKMkCZxnszZzSGaZ1WUAAsqAe5wf6U4arKGbasYGOMDJz9KxJNq4J8th/vmnC5jCttRcD0bFA7E11fXL7gUTrwWHI/Wqhe4C4LRsvoQev1zUEZWXzDl0bcTgLnP5U8ztHEBsyPeMnH60DsWlaVE4KZ7hWFIJbgsACpHqB0qkl8Bwbec56fKMD9c0qSzMN3l4Gecrj+ZouBYVrtXI3BwfXr/KpRIMD5+O+T/jUUckcww5w3T5h3/Cp0s1Mn8I46kigRHJcPv8AkY47rjP6Zqyt61tGQZo49wG3fGactlGrAYQr/skf1qdFSMkSR7QTyWdf8aBEUV4zocSQs/qFKj+dSW91KCXTyGz1KkqfpRmFrg+WRtAGSXGD+GauiKMJvVpHA5wgKj+dMRFHqM03z7IxtPKPIeR+IFacE6S8zxCP/bVDjH1qGSOY28ZTzIztKkjaM/ietVoI7xUYPOyIg2jaAMj1PHJ96Tv0DQ3IJ13sqOfKXoViJBqdkhkTcrvweylefrxXO21vnLpqRK9Nr4K/lnFaEc0sS4ln8xjwMEcj2weKYi1cHY3BaVeylgSPwqB5rpnHl2k7g/wtlR+v8qprdXhmMYtpo4c4Mnmnn/x6pJGKtlftO08nJc5/CmIkkS6A2tasoAyR5wPH5cVdt7NLmMB4/LmUZUtMQv6c1jXHiFYAEW0kyB/Eev8AWltdejlGTNNBLkDEkW9fzHP6VlUTaNadrlq88NzXUSrYx2z3B5ZpDtUr7fMxJ/KmJocmnri9tYIyeVliAZmH0Zhj8q6PTmFz5TPqlkycEea7xFeRn7wHYnvW3vtpAIJ7uE/vMgLcRkE84Iyc+nB/WvPlNp7nZGCPPL3TrmSNbq0Llc4ZLoIg/wCAhWJ/DFZzR6xGJJ49OV1Qn7kZUj39a9auNLW5SUTQCQy5UTGFcgY46jGPzrIsfDljYQ+a8KFlOXF1GGz9MAAD8DVxxM0iXQTZlaT4ssxZww3kN1aukaq7yW7BMgdj6fWum0i9tbq9tntrmKb94v3HB71RutJtm04PZWayJI3+qtwEHXn0/GsfTfD+jzGWZ5DZrER5hDtGwbr/ABAAZHcGsJWa0NVdaHofirQf7YsVmtwov7U+ZAxHUjnafY14z/wsy80+ZotR02KXyzh2hkKke+CCD+lad74+1bw9rUkGnaqL6wUjbHc/vtvqN/Dfr3rzTU7R7++uLsybGncuQq5HJyR1GBWXK0VdGl4y8dWXiG/LnR5Iwqqm5rjcx2/xYxgHGOOelWfhndWtze6mrpIuLNmjDS52tuHIz9T+Ga5RPDF7dbzbiKRh/CJVVj9FYgn8BVCbSNV0qRma1vICMDJRkPP4VNrFeh77YPrl9osqaddWMkaybWWSYxs3HGHwyjoeD6VFLLqlpqtre61pV4kFuQcxwedCOuTuQsD1HUDp2rzbwd401nQ1isUtm8gyfeXfG2T6kHBHbkGvSrX4ixW2HvI3jI+8xi/UvFg9P9g00nugutmX9N1m0u4POjnU/wALlRuKnB67eVGcdaNSsBrzwQ2sd09rtL74W37m/wAj8zThqXhfxM6m7tbW8lwFLbVlb/x3bIOxyV/rU9h4q8MeFtQFrLdrbW8aYwXeQoW5wQ3z9c9RxjFJNobszhm0q+k1a70q0sZvtSgnZPhW2Z7E8cgj/JqlP4c1eG5SKXT5o2LbSSNyg9wWHA/+tXfz6jp8urReIF2yWUr/ALiaV2gbOVGCGIyPkJ9PatW3u31DT7u2tDFcXl1MZHWK8Q7FJ6LjtgmrVWXUhwRn+D/C2lQ3qPNGLiQLyJOVz64r0mO3giUCOGNAOgVQK4GwddDvVW7aYSBdrh1DZP8AwGugTxlog2K1ztV1+XML4I49v9oCs3K7KUex0JVQMYFeJ/FKW3g1WxbT0UXV35sYWJc7mT+8V7jP1ru9c8R2U1kl5YXu/a4QkKwQKSCdxI44BxyOa0nvvDbXMU8moaUQiMMNJGzAnHIJORwMYpXGtHc8rtdMvjocTNoOuDUeSWWAtEeOMA89evtVO8utY0e6ZLmCa2dssAylDtz14r18+IvDsMqS/wBsWaRqpBiUqQWJGGyBnI5/OvL9a8WaneX+q2xeHyZjJbljFyYg3ABzx0POO9DsawlK9ionjC9YfvZXkAGDvO//ANCBqwviq2k/1ttb5/2Ydv8A6CRXMSRY+4zbR3YYo8t9owp+pp2K5u5141vSZjgQGM99kxH/AKED/OpVuNLuMGO4nT13xq/P4EfyrjQr7cn8galRD/t59Kdguux2eyIAeTqUABHKlnjP48Y/WhrOZwGiW2lGMAxSRMfyzmuSQsBgh8fXBFP+0TwjiUlfUjNCuPli1dHVCK8gQF7WYIvd42xn+X5VB9phb76Or55Kv/Qj+tYUWsXUPCTsB/skj+VXk8T3qqVaTep6h1D/APoQNLk8ib+ZpwysFJgvZEOeNwK/qCamN7qCo2blZUHGX+cH/voVlJ4gtm4nsLWQH/YK/qpFSRalpbOCYJYv+uM5H8waTUkNJFxX819r6dYXPHIWMdPXKYqARWEUodtNaE5+9bztEfwJzTzNpdwSBNKB6yRKT+akGphbW+4fZtZSPA4yXGPzUVF2t0U0+hUktdPmt3tmmvlt3cSNHKEnUsBgE7sZwKoN4U0cgCG4t+DnLwujHjvgsMVsPp2oso2PBcq54MbI7H+tVpUvLdyZ9PkAAwSY3UD361ouV7Mh3W6LNnpcdpEqpHbt8o5iu13Mf91guPpWskFvFZyONPvlnIwrtCGjz7lCxxXPJdwuACjAjqSc8flQLqL5mjZ1bttQc/jmt/bVUrKRi6VOWrRcvGCCF0uiDyZEm3Q7eexZec0nn7lVVjilyekUyPgfXP8ASmx6nexYWPUJDuHI8xgPodwApj31zMu6S2srhQcYkhRv5DNaRxVVb2ZLw9N7aDZcRsx/s2+Rv7wjf+h5FQPLkYkuJIGxkBkZf1JqdlhTBm0eGFjyDFvhP4c04XFqpBSTUrc9yLrzRn6MK0WP7xIeDvtIpkwwoCs8h4zhG5P4E0hvrcyIFuo9pHIdl3fTBORWks0UkZA1EMf+nuxRv1Qj+VAt45iAG0w56lZGh/8AQ1atFjoPdNGbwsls7mc89vghbiMAHu3/ANYZpkch5LSQuvbLN0+mKuyaQXJ8uF+DwYlim/UNn/x2qVxoV2Cq7NjOcKJnlhPtgFQD+BreOIoy+0ZSpVI7omDQsnDRr9SaryBM4acMcfwycVV1DTNQs5FS6tANwyD5+M4x33e9NSGRFy9rtIPP77I/Vq3ioyV07mDlJOzReVrYAZmUnvhsmnmS1CZDhge4PSsw4J5sAT0/5Zn/ANnp6uiDEttAm4Ywrpz+GafICm+pdBtj8xkjGT1YjNRT/ZeD5ycehz/KqqiFmQRizyTwNvP5bqczMjFSYFYn16/huo5WHOuwMsDL8lwqY/iKVh65pFvqUBSTUB5g4V0UEY9MZzW4xjd8SLg+qr/9eq880KhhvHH3cR//AFqUqakrS2D2lneKM7w/Z2fh+xeKEPcySvmRthUnHT8K0Z57vGY4ZFHoGUg/hiobe6hCsXjYn2Qj+QFWVuLZwPNaRQBkADmnGCgrLYhylJ3KpuZ3Ta8Ur55K7lBoUXEzAGwdCOheRT/Srou4d3yTFSOhIGMfSq625mnMr3h5/uKvH44q7oizEdNkYAcg552FWwfyqaGHykyGJB77hj9KQw5jICZA7sG5/AU5JpdoHTHQK39DRzIfI2SKiOhMcRLqeQCf5npQPtDxszPcwjOACob9R/Wmp9rEbMqiJm6EtyffoahlF8wKteyIGHOxNw/QCpch+zZOV8sLiZmfHA8sdfzoiW7XJ8l9p6nCgj9TWWYNS4EdxI0f94/Lj86t2kd2f3MssrjgZLnb+YoUh8iMrxB4PbWJFufP+zscBi4DbvyxWpomhpoenfZ0mwpbc7GLO4nuTTZ9IuXbdhmAbjM7f4UkOlpkhzNG2equ3+FZxpxU3NLUtybjyt6E0ohuLtUW4uVYd/lRQB+Gage5QIuYbggd0Zf1IPNXotPG8p9okZsZOW3EfmaYLLD7N7qnqXAJ/Wr17kpR7EkGoQuin7LP6AmNTj9aJNVWJSvk4IOAWjwB+VVjpUBbzTGVYnghjk/qKkbRklRY3icFux/yaB6Ci/uHG/8AhI5xnH1zSedcPlFmVc8gkHFH/CPQwqC6ysOg+Qtj8qlGlqjAF3RfVUx/OmJytsyG3V33rIsc2P4tuP61YhYxOF27BjkDr/P+lK1mqMuJwqH+Hr/JqtIWUkJJuVeTjkfzoJcrlWO6t422vIGPokZyas+fGVWTaoA5xsIP8qSeWOJGaS4CnscA8+mKqzTxzQl90hBH94/yL0EssrqER/5YSbh38s5/OkfUof4opPm65B5/M1US+s0iEjQTEqOqxYB/WpYNT0+5YLseIDqHhOP50AOmvrgkPDAjKP7+QR/OirJntBwu3PZ9ucj86KANOW8hSPY1wrMw/vhSP0FZE8qMGHmlVHLL5gI/TNJeRRhCV8yPcMjYAv4ZJrHuYkWQG5TBIwMqST+IrI1RYu3kXbLECN3GDIVH8+aybhFjLbyGc8lh2/WrItLcYAt4i3VeW/qKie28pgziJWYnrH/9egZQYRkYbL5HQAjP5DmqzhLd+MAdSoBrRaONZcsx3HkbRgfzoKEsNrR7R1JJ4oKKI8uaT93KwbjgZxUp3QDAeNmx0Lcirax5kwkqO3TBYD/GpjpwaJZdseX6MnzZpCuZDSTEjfKi56HBA/PpRAl08rEPE2eg/wDr1tJpkrRqSykZyPkwf5Ui6PMJdy/M+c5ZCaAuRwCQLmRVODg9cVqW0UNxlQVGOcDIAHvTRp18FXaozjk4x/WrVvaTImw5wvU5PX8Rg0xMsnQ7NQ0zzBc8g4BB4+maWGG2VGAdGZAMBYu/0qR4UiUGWGRj0BGGNRL9iLoSjKycAS8kfgf5UyQhiltkaVp/MbOVVYCQR6cVfWfzbfOzySBnLRtkfQYNZcsC3NwDPIm2M7lXkEe4G0c/jUn2SC42iXUd+BgLJJ1/8eoAv/aIEZfMhlMv98Qjj255pymNvmkicKOcHjH15FZM0MUiLDHlwv8AcYgf4U6aynlUtJfsHPzE7yST78c0a3A0pJrVWO14t2PutKcfkDVV72JJ1jSSBm/iw2QAfbOf0quIJkY51LHHIMII/wDQahe5FnMrrBEcg7mJIz74x/jQmItyX8UpBkuokKjg7iM/rVpCktuCb5Pm6sydfzNYqavFMd0scZDfwiMggevIAq219YQJveOVmYYCmLJ/UUwJpFjll2Q3UbOBj5EHI+uDVSRTEhHmAjdhmaRV/kRTYLq3l3hCEz/BjDY/LBqvM7RYKKmCeh4/VVpoZbUagsYMdxG6Z6GQtn6cmsu8sZHl3TraszdAxQknv/D/AFppmPnb4hayE8FGcu34Y5z9arC9uWcoYUAzwGQcfhuzT5V1KTZq2s+paUgTTruCzEh3ARuFJI9OP5Vqw+P/ABdaKIxNZXOON1yuT/46QcfWuaUXwUgW6Lk5wsY//XTHn1GAjezREjg+Txj0zis5UYS3iWqklszoL74heL3jCeXo0WTu+SI5z+LGsW+8T61qO2TUY/OCndmN1K5B4O0qf8ms2Z9RQsfMOSM5c7R9eKy5p74HdHMrNnnDZP61m4U4bRL5py3Zcvb3zBIot9qOc7RsBU/ggIqhDfGNtkqlVPQnms24ku5ZNrO49ugq7aSx2gDzKkrf7XQVx1akZPRG8IWWp0MGmzXcYkVQEbozHANasEl1pdjNBBrm1JF2tbpuZW/AjFc61+7RmSBpGYDiMfMKSHVEdgJlCsewrDRl7GtBeG3u4rhz5/luH2lducHOM/8A1q6FfEnhG4jjj1S1ks5PumVVyM49V/wrmkjjlUsjAgVk6po73kqvHJs4ztYZBP8ATrScWtYgpX0Z6F/wiOia2C2k6pbXOeikgsPy5H5VXuPCut2KBG33cC52xyETov0VwSPwrzaw0y8stWhdkPl87mV8qOOPQ5zXaWfibXdObEV/JIgP3Jv3g/XkfhRdvdA0uhPdajfpYrpssBitUYM0MTsitjJ+6cgcnPAHSuz8GeOtC0a0XTTYXVu8kg+f5CpJwMsxI/lXD6n4nn1bb9phSNl5JhJAJwBnBz6VmPOskRClPN7eYdoPPr06VVotW2FdrU9j8W+C9P8AEtvc3djdrFcMpl3hwQ2Bnj07c15zqo1bTbaOys5W+2wYzK6iVTzk4JBB7dBTPDU7R+U4sJxdGbNu0Um1x6t0+7x7Z5r2u/sLfWLKF/nhm2g7xbs2eOnSsHGxonc8ztNcvtH8DWOoT2dvdtLNJFdRkCMkqflxtUYHDdutZ8PxA8I3Py6jpt3ZTDIOYVlXoO45rR8USahp1vc6NK0htA3nKQgUHjrzzXjV7dzTTMqEsRk8Y9amwz2mGz0nxBCJ9AkF1DuKOADCwbjgbuO/61fv/CV8bt7j+zRDbsQzebcrkZ687q5P4R38Nva3NtdXMSXH2pZAjOASpC8gd+navRvE/inSoGFvrBmWxkG8SwxSgKA3y+Zt+Yc4/wAmmUmcufCF08ag/Zonf7okmAPBweOtMuPCkduBCJQZlUeZiZT82ecZxkYzgCrmra/rHh1rbUZrSSbSHwGe3VclmAwAj5O089SDyOR0pum+NPCupqhilMbMOYWxETx3GQD+NO4KXSxgy+Hr1ImkEEjbRyCvPRT+PU/981nrAuSWEykZBUxHt1r0Ka802O5jtLY3lu8iqwa3ICMSAQCCcdD6etRPc2ljAs/kJPHcsxje0hz8m0AsxQcnJI6jv6U1OwXOCklth8rs/mDrlSD+NEUtoTgysvH8QOD+QNdUmgW+qlLz+0IlEtwYnzHtKfL1ZSRtxjpk9amufAVhYrHMNYhuXyqFAgGD0Lff6DB4+tHMrWsWm+ZO+pxzwxPzGCSTgYdWP/fPWqskUkZIKsMeqkVvHS9ETWbzTf7bOVOwTvbgQg9Rg+Z7EdP51pyeBLpkMtne200T/wCrEE/3/nz1OB93I69qSm3sy5Q5GuZWucUWIo85hjiumu/Ceq2kXmT7WZUJ2NtYn5uP0561iy6beojNcabcYHzNIiscD68gVV2Z6FP7SwPcVNFeTpypP4rmov8ARd5GZowBwGAc5/SpEClQVmQknG0ggj9MfrRzdx2JDeXJPLEe1OF7cEglzx60CGYsVjj8zAyfLIb+VRFmHBj/AExQpp7MLNGlbasYnV2t4SynO7Yp/Qg1dbWI55NzpaNnsyNH+RU4/QVzwbnoaeAWBOCQOvtUOFtUyua+6N64voPKDLpsqBR8zJch0z9dp/nWadRXPzRH8GqCEsHUxMVfPG04P6VaBkkH76FJs92Xkn/eGCaXNKO+o1BPYdBqqxsCkskTHjKsQf0rpdK0SfVlxBqdm2eSPNDP/LNcm1rZuODJEcezAn9MfrTW06VTmGRHI7BsH8AcE/gKOeHXQXJI9Pj8BMSrXEkD4HQIRn8QRTx4F0/7zPLt64Evy15k9/qMQWG5lkYL/BLk4HpzyBWjF4mR4hb3Vm5gC7dkMzKo9MK2Rj2GBT80Jp23PQ/7A8O6cubhrWMDqZpc/wAzUE3ifwRphAfVrAMvaHDEf98157LpXg7VAuYpbCU4BkcGQdPQHHNOTwfpsBza3dndjPymMDP5Zq4R5na9jKTcdbHXX3i7wxrEH7mCS6ReBK8BXb7KWA9ulc1eT2fmYtC0Y/u/LnHuSf5VBNbCzUq1mWAGARDkfmAQfzqgLiyEzLJDDn1kiK5r1cPSUFdO/wCRwVZcz1RalmVY13XUrqf4Y0iOD7k/41FNNbTMHLMx9Gt1f8yM0/dAin544eeCowP1Wo9iSopjvjJyeFiLAfkDXVcxUUPRrFUJaZWJ/hNpwPyFM+0QKdsG2VO4WDp+lILSRufNBX1aMAn+Rp3kZ+9IjYGclCf8/nQOyBZXVhiSaJSDw0Q/qKmUu8RKuGXHJYIc+/FV2gWQAeQ5Y9SInwD+Ypv9nW0qmOSDkdjlf0JoDQkQzCPEdtE6k8EDbTftN0vyuluMdtxyKiXTLPJSMujL3Rxgn8805TaxuEed8DqZXLf+zcUg0J/OJPP2fI56/wD16R7mUsFBt3HQAdf0agvaFRs1C3x2wVB/PNOZoJV/10Ey/wB4Mx4phcQ3Myy7Wt0z6Fsf+zUhmVl3PaRhuhbf0/PNIbaIqD9mt3j9jVZ4LXH7qztQe5I34/OiwuYm820ifJ8tSe4Uk/pT1vY8hYmIPfKkj/CoIlMS7za7QeBsXbmo2kRt2RsfOPncv+hp8onItfaGEigz7uecELt/xqwcSSFnw4zgYbJH0rFlWXkpcIuPvMqKePxqeGVQMC8hkBHPzcn8qGiOYvyvAG3+UxYY5ZSaimtFkfzBCDnoXc8/QVCphQquZSeo2Nu/PNWFgwmQJOT95iKljI/s8Kn5kye67f8AJqRbVQCPs8RHUZQg07yLhivl/eXpkt/hipntr0xcllPcAE/1pXDUoSXMcLFJHjT3UMCPxogvJZQGV0KjnMqZz+JqxHZSqzOXbB6jaSp/OnyQzRqoLx7SMbViz/IUcwrEZmkwceTg5JCOePyFEV9bxfKsp3AchVbI/wAakZZIFR1W3+fpubBP0psUokJAkjDdl3gijmCwx2S5YyiHzSFwC0fI+lNEDLlvMkUH+HA/Q4q5EuU/e7FYA8Kf6GmKhG943VU6Ydcj9DRzBYZa6ekY3BmLAZJZv061M9kGZJMbjjjkED8c1W8iRgHzGykHO0Ff1yf5VE9rbKN+F2A9RuJz+VFx2J28qKUq8iAjjiQZz+J4FTJLbRqXRl3N0IdT+tUI7OMx70RvLJ+8o2n9TVpbaMptjtyxY4Bbj9R1ouKxH5yTOcMC4yOG3Z/LiirSWlurFSio47CQ/wBaKLjsPFzAYy5tLpmYY6EZ/I4qqomlkJMUscfI2urE4/EkfqK2JPs0kyBNs7DszDHt+NVpPOJ80qIolGGGSwP5Yx+dSMzWjikQbAVK/wAKuGY/gGqhd27SDHlnYR/GxGT9DWnJPB+8kaZlkzjDSAKPwzWVdW1xMwX7WMNzgSYXFAzPNggnwIEPqM9asQ6SpAX7HGST0D9f5Vfh0R5JUX7fLhedq5yPxrUWxQDy0uJd/wDExfJx+JxQO5UtNEiTaG0/ZJ1GSvA9u9XI7Nx96GNIs4+/zge3SoZNEzG0qMCe7EnB+vNVU0995MciMBjJBx0+hNCRLZpXtrIxXyVJB6LuwR+hpYrMoq+dNJ15XBbP6Cs2QzxZZppyMZHlyZyPzqOC8d3aQtduAecOCR+FOwXN2YN5ZMEfzAcP939ScVRm1G6jKhpFkUdUjUYH45p1tdwRwsZ5DFv5+cDP47cUshhaPd5u1cdQGyR+DDFICOe+ZQJIVMzHkhIwcD06j+Zpv2q1kH7zT5GYjcWkCjn0wT/Wp5I4otmx+W4GZyAT24zSmW8hG2SBFzwG8wEfX1oAiY6bGRNMhiQdA7MCfouf6VEbjSySwdUI5CNHnP4Zptz5wJZrOWYjvE5J/Mn+tLAuYw5gMTdcS/Mfz3YpgMZtKlh8y4Zf723y/lB9AAacyQTBHsL4Rx7SNgjUhj/wL+lTGxnvF8yRVKDuUH9GNPSCGCEu+V2EKSSEXJ6fSjQRVkZI4YZJJVznDqY40x/311/CryyiSNzHEhGOScZ/LBrO+ywwu0ktzbgZ5LzYH0BzxVpb/TRA5e408IRwEkBJoGNSazJy0ZzjBCxHH8qYt5ayTeSltNs/vMirx7YqVFhKcJGsTAkKvVv1/nVbdpzMFbzCw6ruOB/SmBcmEEeFRXKf7h/pTAsSKcBAP93YR+lLF/Z6DzFMmFGMqWOamS706ZtjE7yOOhP6072CxTW1t5HDbwPf75/DIoFpZRyn5JMnnhSxP5EVNLqttbuBsEg9I+ce/A4qJNQtnBCwysxAAKlgc/nxT5mFvMUQW6q0sWc4wFk+T9OfzJqm0doFDPFLGyA/LDIsgbPqRlv0prTztKUYSjvhuQfryaZIzMufs8JHdipB/SqF1IZJLKCVRMAfQTzFFH4bRk/UVz2pSaabgpEYgOzASDn64Ga0r6NpItpVEwcBQN386yJbc/Lv4A7BNp/SuGvzdDqpWMoxRozN5rluwCgjH1zVOaQ93IH0Fa11CqKcK4XqG21QkhE54ZVwB1GPxrz2mzquiotzJEwaGVgR0NacOvTb1N5DDOo77QD+oqgLY9cjIPQkVMlvvYiSQIo77P8ACpsx3Oht7rSrq3zZ3ctvcg8RTsoU+wP/ANeg6jdRShHAZgcZUgj/AOvWCLG2cNuulBHYrih5JtPcLDcNImf9W6kg/nTTaE0mdR/akRiJlIBHXtV1FEysykEdeOwrm4L/AEu9hW3vUntmzyynKk/0/I1auIrmC1SPTDI1vjcXOG3Hscg/4VfMTymo9uQemaYE2nkCs6PXZIlVbm3dT0LAZB96vJqlrJbNNvGB2PUmnoybNFm3mmtZBJbSyQyf3o2Kn9K7bRPiZrtgohvDb3kKLgCRSjkegKjH5iuNUJIFZMFCM5zUojUHOaThdDUrHYeJfFmm+I4CwF3aXDAAqVUqOx+bPTGe1eW6j4Z1EILjSree73El1hXewAx/d68E/lXTGHcCQKijR4ZBJE7xyLyroSCD7EVm4FqZ51c6dqdqXgk0+8WYMCweFhjj3HvXrPw60/V9W8PzTvqV1ayRXBjWORdw2hF455A5PSs29v7+7nEl1cvO4ULul+Y4HTnrUcOu6hpoZbOeWAnnCHKk+4PFK1h3uesQ6HbyWuzUYLa5lbBaRYyhOOnIOTyPWsu6+HugXWCLYx4wQvVRgsR6E/ebv3rirf4na3byhHGn3ijGUfMch+hHH6V01h8UNNlUC/srm0fjdtxIo/EYP6UcoXJf+ELl0cm7s7yUsY4YUZnIC+WFBO0qy5IUdSPxqppNrqGmyo15IZ0jDom24jG1TtOcZHJIJP1rutK8eeFHsCJdZtVDMfllypxx1BFUr/WPBF4CYdcso5CCMBsg5qGmVcLO7mliDfZ5VTeMFoizDIP93IIz39xWzDpljcXMSXNmi+YCceXsLY55xiuH07wAkNxNcy3aTxSOziJc4IJyPm69+1dpbTT2tm6CKQGNf3eZDLng8c89+lPUVyafwzodrbzM2mxeWRnblhu9B19aZpWh6dHEBC7WkrtloYpjjdj0Yk9zVa4guLlFb7XJGchseUhAOc4xgHpxyaoaFpcuiX095LPNqFzI5cST3BUjgjG3GDwepOeBSYzorgW0W+BJ1uGijZ5EJDMCMcEdutUTBor2huJYPJl3BeEK8k+386wdNkv9J8b3mqz2102n3mcqn70xsT1+Xtx+GaZL4xMUWuXD3Fxei5V0tLVLdlEW0N13dyf5dO9Fxl290mxnkKoks6gDcxCyhT6HOW/TvRP8OdIuLMOkRWUrkMgZP0zj9K4O1N9quoXU9trEtgFKrERujExxkluxxnGfYV6Lod/eWtrHDf6jJd3EnyqSBtGB0GAO3r1p37BqcrefDiVebdpozjuRIv8AQj8jWRP4W1m0IjM6leoD71A/TH6160l2epH61ILlSDu+UH+9Re61HzWPEZbbUo3Yy2BlYcHYocf+O1lzTXEeUMaI+eNwKkfga9o1zULe08tY9MN4WPz+XFuK+n+c1LBpNnd2wea1MJYkqu45x6kEnmlZLoUpniiPcy7QLlY177gDircMMoY7r6JwvfG3P0zXrc/hKwue7N3w6qQD69KwJ/Dvh83f2ZLiLzgWDfI+AR1zhv5VLT6Mr2hxZ80ICTvXOASAaYxER+eF0J9yP513Y8BWskayQyKQwBB3sB+uaB4FKBSkm1hxuWZhkfkefpRZlc8ThVvHQFVdihP3X5B/ClaaCT/WQAEnlozj9Oldz/wg+GZt6sW6mSQt/T6VIPBMQQqfsw54JRmOP++hS5F2H7RHAeTA/wByYqSeFcY/UcVLZWk63BkiQXBXH3DnbyOeP/1V6DH4MtAuC8YOeDHAuQP+BbquN4dsUwgMmAcnD7ef+A4ppSXUh1I9jzlLjX1n3h5A7YB3AKCMcDH0rasEv76ZYbiK1kQMBIYlJZMdQcd/aujvJLHRjEsaL5shPy7zuKgckdcnpx3rPudX1W8HlWkgWDIC5GDkdgf/AK1armWqM3JPoNtfCtteuVMMcMh6gTOw/LHuPSqt/wDD7VI/+PREmUnJ2lePzIrZ03ULuwnImjaUkchZFGOABu4AziuhufGGmaVaCW/eO2J6I88YZh6hd2f0rRYmrHZmTpQfQ88i8A6+XDGMIP8Arvt/9BNWz8ONZlGFa0i93kZj/wCg10Fz8WfDcIAW5RmyARvGB75GapzfGTQUdQkkbA53EO3H/jtDxdZ/aBUodigvwu1GQD7RcWTEdxvP+FSj4TTNjOqrH7JD/iabL8bdGWXCoSmOoVjz+lUZPjpYrI+y3Zk/h/cnP/oVT9Zqv7TH7OHY1h8JEcYl1mcj/YTb/I1di+FmnqmyXUbuRffaf1INcc3x2OGxZStknG1AMDt1zWfL8cdQNsY47WbzCuN52DB9fu0vbVP5mPkj2R6TD8MNFiYMJ7zcOhEigj8lqT/hWPhwQOgt33npKSCyn1yRz+NeSXHxs1mZRHFasDkH/WHJ56cVKvxC8b6k6eRprRgchpHdQc+uT/SnF1W7xvcUuRKzsb2qeBbzSL6QRRLdoMFJFRdxU+oC9fpWNPYTK5V4njlQ4KSREbfw2g086hruo7W1G7uBKMgC33bVHuWPJ/CqotGkcsDFNkn7znd9emK9mg6jj7559VQv7oj6ddK4BnjRSOc7R/MZoaCe3A33AZR7tj9BSSaWrybktnBHVtpK/mcZpr28kCZLMeOFjXH862MiBrqFD+/ltGA5BZTQl3DIdsf2cqehAx/OqF3czhSBCuD/AM9SCKLczToGAtldeSFGB/KkyTTj1AwE4jAbOMR/N+mRVsajthLgfOeChQA59aqxGQIf3WVUZ+/wB7Y/rVkFDAJCHTPfzC35YNQykWYL68mQASqxJ+6QFYfQk1f3KY9siFD6hCcn8+aoLLBCAZZUQA53YOCfpmorq7UzCSLzmVuMxBQfbrzUjLU0FxtBjlkl45BYr+m01YhVhaYl5JHHPT9BXOm8kSUx77pc/wAIcHFWFiuJVK+bJtJxiSTr/OiwGqIJZJNstvGwYcYk3fzHH4VWn0yEjcmmZA4JLKAD35BqgNNYyFTJGHJ6E8n9RV9NI+zvkSNG5GcqeT+fFFgGLZxblf7DDwOok/8Arf1ojsInUkQxhgeobH86staLcIUW6nR8YYpIefwzVF9PlWAr/aLuUPAYlcfU9KALHlyxoFZJB/dKksMfnxSiVAUjA3OD94OCR9RuqtC00KeZNeBkBwQ8gJB9jxVhJYFmYQzMdwBO9t4H5GgBiXEscn762nlTrlA4H45I/lUk93FHlkt7lS2CSyBh9PmNWolmU+VPCsucnLtgY+h6fjUsb2awENMIyOq5BAPsPSi4WKUeo+bGWa3YY7EA5/LiipZJrZGK7HdjzvjhI/UH+lFAEUsEIUbbmJWJwSgOfwINUZ49NHF3eISOfmlZ2/KnXNvpk74F0SQfmPn8fjUNtpulSo0aSwhi3OJSCfpmncDPSx0pyoim5c4+YMB/KtD7AssKRR34GxsDy229f72Ov41cTRrWBggilBPO45J/rUn9mQRs2ZkXb/C0rbvy4pMEOj06e0UKJZ3kbAG05OPUnH+NRmwvLdpOW2E8gFO/1AqWHTLeZhJG80hHbcxz+JbFJ9laHckdqWI52HA/n1oAYv8Aq1iEkpYDbtXDH8cHBqsmn36hojfXCK2eOAT7VcXTImUtJasshO7Hygj2/wAmo/JKbAbW4iGc7sjP5Dp+dMCO00i6hVXN3MdvIDtuH0p93LrO4i3gjRCQRKx/n6VYeX7RlSS3ACklgxH1/wDr1LHdeUgTzGkBOMNExI/HHP40gKbrqEsSrJd2sY44iTn86aWvWDLJdxFV4wY1Gf06VrxLITkwKVXgE4yfwxinTkiPiGFiepZwoH6UAc+LaCVWlmlt9qDoq5x+QH86dp0VpC7GCT5SMgq4VfoRuzWzHiSPayR+mI8MF9+xqKb7BblGaSMNn7vUE+2TRcBn22IYhna2AxwpyQf8/WkudR0+QpEXUqR2kUdPocmmC5srqRwYpNmcj90efyrOe1iW4/d6bCyE8eYSOPoaANN7S2lRfKuXCEfdypJ/OoLjSo/IOZx5nblQcfy/WqSS2Mch+0acqsvAZcnFW4Hst8jfYs7RnKoGz79eKYjHv9ImlcKJlbA9S/HuazxouoRIT5dvs6b2Tiu2jaJ4yYorkqRxtI/xqtcRrLIAYPNVMDMjjP6incLGDBYzTRRpOLY9yqSY+nQ1pR6VPCoEUTwhjlmEuf5jH50shgiuABpcZzwQF3c/nUy3d8haMWjIP4AsJZce4zQBSmXUYZRmT910TL8k/UAUs0cnkfcvWY9SOR+prbD3UiB2ZAR2ZMbT6YzURklkHmeXAwHXDOpz9MUgOae08uISy3F1C3oc8fgM062dHJRp5iFAwdrAkfgRXQ3cdukIkdQzEcR5DfzrIgMqPsKRYwSqu2OP++cdaLseg+KKxY8ecOer7h/MVNHZ2ZYKJom5/iOKZPaXiIspZyhGTGioAOOxpUs4fIUyR4bGT8xalzSHoWTZ6YUO27jU9GVWBP8AOqM+n224MS2zONzHFXojDAMpaM2CMfw5+tW7i7/cBhE24L843sB+B/8A11DV9ylKxzt1psTQ/KwwOh38D9KxZNMCdIYiR/EOprqodUW7fymtmVEH3iSQR7cf4U6aGIZ8kRAEco/yEfpzWbootVGcZ9mZXOYCfUCnjTVcALFtbr8zYB/Gt65tVjb9zAplPVjwD/n8KqxWyy/vJ/so2nHySg7frjP86h0CvamN/ZlzGxA09ZgTyy/MB+K5qxB4evZovu5UZbYpC49+ccVoXVxLkxwXAKr0/dMwz7HGPypqTTOFVFjMjAfImcn+VQ6BSqmOdAnmaRngdQuWLKysMfn/ACqB9FvrNo5IxcReYC0TlGXf67e5roZri4h3kxzRyN94qAf8/QVk3mu3SIkazXThF+XzX6HucHIrCdOxtGdyv/aerB0imginkIwu4EP/AOOkH86iXVLaRgl5auApIJEauPyyP61l3V/czSExs7OepZVJ/MVU866l+Rg3H+yP61lzNGiR28MD3syHTb6JhwPLjQ/qpGfyH41fS11KMsssDSMvaONiT68Y4rzyK1uDuZSAynkEAc/TNdPoninxRorsLHUrlY0y5QsSg9SR0pqo0S4pnZRW7Wulfbr5JIBIxjt0kGwyMOpwewpyWu75wQVJ49uKzL7x3a+K7W3tfFNu5jiy3nW7Y2t67f8A9dXdF0GyurmN9J8Wxy2oYObS5+V9v93kY/Iip52UoIS5sXViCuGHUVl3UHBDDFW9U1vVNM1B11XSn2H5jNbq238mAquus6bfZaOYAryyONpH51cZJilFo4u90e9NxK8f7yP+AKcEfn9TVEyalYDkyoo6CRTjr+Vd2dksYKkE855phiwBkfnRyLeIuZ7MxtOkku7NZpEUtkg7eOldz4Pl8OWUyz38xS8B+UTR/InuCM8+5xWEsC4ARQqnsBinPZkLnFJp2BNXPdrC6tbuAyWssEsfYwuGX9DVsYwK+eUWa2mEtvLJDKOjxsVP5ityy8a+JbEAfbvtCD+G4QP+vDfrUWKPaMA5qvPAJl2kkDcrcexB/pXn1n8V3QhdR0r6vbv/AOyn/GugsviB4bvsD7abZz0W4Qp+vI/Wl5AdKnEg4roLeNGhG5A31Ga5uxuba9YPbTxTpn70bhh+ldTACIgDUspDGsrRvvWsJ+sYoWytEbctrCp9RGBU9IWA6mgZxXi5dT0eBrzT5R5HJIdd+1vx7VyQ8Z6lFH/pFpbzP6xOU/xr1e8e2mt5IJ9rxupVlPpXz94sgk0nWprSGVgg+469Sp6c0RYmjt7fxtYwp/pltc2hAyd4Dlj9Ad344xV+Lxz4en2hNQRWx/y2Vk/mMfrXiJklQ8SP+dI15Kv8QP1UGrsI99XX7S9IitdUtmyBlo5lOPoAetQHw5pUt0t19lRpFOQwJ5Pr1rwf7aWBDpGf+A05b7yiSkZU/wCwxFIR9HLM6KFUDaowBTvtD4PSvnZddu4x8l1eJ/u3LClHiW/DY/tXUFYgkD7U+Tj05osO59C+e5HajzZD3r55bxDqDj5tT1I+xuX/AMartqEk3+tnupP9+Un+dOwrn0Lc6nbWnNzeQwj1eQL/ADrF1Lxt4esg5OrW0z9lhk8zP/fOa8PIgOSsIJ9zTCxUjbGi/hSsgPQb7xxod7JHLdxXd6y5KxRxbUX2O45/HFUbz4kzthbHRrO0UAgNId7j0xgD2riWMh5DcenShFU9uaGxmleeKNbvNobUJkAzkQnyw2fXHWsY28kpGNzc59TmtmysDcsoKkIeprpbLRFtTuUA/wC0eRWbY0claeG5rnBKsAe5retfBELEb3z7YzXXW9mrYPIx1HatKK3CDPAUVHMx2OXt/A+nDG9GP0OMVBqWhaPYxbVtvnPqx4FdNf6hFawsWYcdh3rzzUtVmv7swwMu9jyWYKB9SeKuClJ2QNpGfqDWcPyxx/NnAAptv4a1C6KzXELRwnnyw6q5H49K19P0+wtizT3FtJcNj95MThf93DD881tW1nZF1Mr2AHRWU4yfqxNepQwSWtT7jiq4h7RKWn6Za2akQWM0Dk8t5+cj3IqzJbyyIY1WIk9RI5Iz7Zqe8tIYl3iSOMLzujQN/M4qOO/WVT5UxY4H3TGP/HQa70ktEcrberKojvUKoljp+B6E5/UUsiamc7o7RAeMGYH+amp5JwihlifJPL+Yv8ulVI9SkhJzLuGc8JGP6CmFyXzNsQEjW5YjGxHHH4BQaC1sAQ0Kj0Kqx/XFQPqsu1gCMEd8A/o1Vl1MAMXZ19SSQP0NMTZK0CXkh/0qeIL91Y1PP6AVMiy26ALM7BRjLQDNZs2stbAPDPGGIx8uGz9ai/tS8kj4kAU85Cj+ZxQybmqskTS7nuEY9Nrpj+ualWPbLhJYcg8cAke/K1nW1xMzKryM6cnHc/Q9K1bd5vkBETd8SMFI/SoY0PYXsm6I3qBQM5WMD9adM2qrABDcWbsDwdmGrXiLGIfulyeqghv6VFKXhyXhVVXkEDdnPqMfyqSijAdTmiZLiFYMgKHXk/UjiqsujXQmRlvbhQMkYfge9aE0v2nH7xz32KrJz7nFMaYMjQguFJ4EW7k++cUAVFtL03AmluZ5VXPRQc1KxMoQRyOzKd2Cyg/q3ShLUTbA1nNtPBYsuP8A61PbTxC26CzLnG0jCcH1zxQAR2N6JGnO8sBxsKg/QYWm3OmyzQmVbqRF4LEsVI9jx/WpUsRPLloHyvHB6fQjrUbadbQMEM0gY8YZ3A/9CpAULizikhSKW8R/LXOHOW/E9cVSittGWVHkmIznqrY/l0rc/suAliJFkAH/ACykZsfUc1C2iWco8xkdAP4i21f1xTWgMbDHaED7NeLsXtHMxH5VcEUKRh0miZsZ+UbSfpzWVLYaU1yAJog23lllP8+mauWttYsnkw3ZWUj+K4H9aLgXJp4owpQTBWGTsj7/AM6KrRQxRTBU1FVIzx5qkflnFFAFrybG4XMflJuHGVB/z+dTJYWSQ4js1kkHLKRgfjjNZjpJI58gmQnklgx/TmnJa37lmlLsmcnGFH5ZpgXJdSVJ44bj7LGi9IwGkz+AHFaEN4rYYAKHGQojOB+Y/rWJ5U8srFWJP8I2cfntxVeTTbpxl5HUnu0gB/DApWC5uR6oI5ZI5ZZG7KqxFf5nH6VDcXwMoVvNZlGR5xUfnwP0rGtrC4gXqs/OS0rlzS3F5fqfJhjfOckxg/1GKLBcsy+I4orh41W48scLsxtP/ASKmj8RwKifaoWCk/LuKqfyGKzjFqrhWSBYzkFmKjJx69alW2vJZQ8tpBLx95XP+FFhXNEakLhlNjcQMo5ZWO39CD+lOg1KN2cLLExHU7xkfQbMmobeBhkNb7SR6rz+HWohpl0pLBwcnhShPHpQMfea3Mp8mFZ53Kn768D8sVSt11KLM8ssgUgAQ9FHpgZ4q0bC4kyJp8AdOWJH45/Sq76bMwKvcO6A52TbSv1609Balr+3LreB9jUuowGeBiPwweD71XXVpI7hhd2BmXnaVTGB796kttItfKYI8ZPUi3kK4/AGpY9PtVbcvmjnBDytg/hSsrj1LVlqFjcKVNo6MPUKAPxNNuL+ESnbfbV+7t8hm/IgdaV7Yug2WkUo6As2f5imHT7mXA+zRxAD+Ff/ANVFwIpLmJw0fn7COMmLBb8cc1nQ2Msl4WdY2j4ILoefybmtiPSJs4Lylj0VpQB+XNImgX287bpID/0yBJ/OjmQWYs8sqxgPZJJx8oYEjHvTLSW9SNkW2VUPBCRqAKsrYGNf313O5Xq7kf1pkkdwZj5EsxXuWJ/qRSuOw4xXRRRGqr0wTDu/UGq8rXizMLmY5P8AzzjC5/I08rMsbKk6o3qST+QBoVbgxfvJwRwc7Ww35nApiHR3MqWeYSVHOGlfG0fiMmq0WsoCI5BFMR/GjHj8BSySElNs0rqOCEwuB+dRTB44t5lII/h81eR75zTQDZ9ZuGco1msqMcrsO3j0JLf0pIr+9klUCBY4xzhQMfidxzUqXriLElo5Ucbgd2f++RUBv5pVK/2XLs/hLP1H0xQBomdQ28xpuI+6qnJNQPcrJEYxK0Ej8hVXn8yTj86h81MK0tlNHxyRjg/U0xpIXOEe8OedwjX+dAFmKW5iGWjebtubGf0xUzO4GTAVkPQEgk1WWGKZAXM7qRypj6/jUdyv2aQRw2k7ZH3tinP0+bigBJZLqKTYkTbc8l3CgfgD/hSf2xJEjF5o5CoOBFEx/Ukiql1DPM3mrLdmTPIDhCB+BxUP+k5x5lyEP8Ty5BPpRoBeOoR3GBMTtI6OjfpVWC0glZ2SxjALEB5Iyucc8H1qSxg1K3uCQzHd1MmGx+fNakV3EWdJGhkPQ5YAj8j1pN2HYzFD5wJLYRg/c25wfz/pS33mS7HmkUbPuCObb/WtJ47OW3LTTW6y4wFkGH/HH+FQ29lZOGV5bVmIG0eaD9cn/wCvUOSGosxls7F3DXc07xA7WZZ8lfTjpmq2pWfh6O9gto7q6WFgBLNJGT5Z9SM5I+grautIto2xJe2YBOMIRnp6ZrntQsUhK+U7MHHLgAA98da5azT2OikmhLbw3oc9x5sXiOzCRuQy3AaFj7ruGCCPpVKW98NJctBNdTTxIcB0iwuPUHAP5g1kz6e8oYoQoXruYD+tY8kQ8xg0gGPYnNcVzqR19u/hW4umK3BGV6Ptjyfqy4qaObRGQx28hy+AVMkIx7ksMn8AK4lLUyLuDHAGTx0/WmPayIQGUjPQkVNxnXXsa3B2RSxR88KhTBwO5yMfhTLfSHlnC/b4GCnsxBUfUDBP0Jrj9zjgORz605Z5YxxIfzNFwPRDN4q8Ly+Ta3U32dx9xnWRHBPZckHjHbvWTe6tPc3EgvbS0jd/voIti/8AfIHFcrHf3Ef/AC0Yj61M97bOmTC5kPViRz+lCdgNQXCJKDbzG2UcBFJ2/Xv+tXo9Tv48K7wTg9MEBj/n6Vzh1EGBYwh4zjJzTYriEqNzSK4PXaGH9MU1OwNX3O2i1dkZPNtZ1BH3ghI/lWuL+2Fmjmba0j/KjEg4BGeD9a4rR77WPtKQabfXMDsfkWOd4wx9scZq9rt3qTX4t/ELm5vEXG6VtzqPTIP6U3NsFFHVN5TjKuCD6UwxjArjo5IBGPs19LbyYzhsle/QgfTt+NWItT1OCQLJLBMnruAJHtjv+FHMuonDszopLYMeORVSa0HULWenigKf9ItZI8enOPzxVqLW9On3ETqrt1D/AC/z4p3Qckl0ERZbeQSwyPG46MpwR+Na1r4w8T2RHka3ejHZpS4/JsiqCtFIu5GVge4OackSk9qTihXsdpp/xh8RWkRS9jt7wY4cx7HB/wCA8H8qr3HxW1y7c4WONf7qiuYNorAYoTTZEmA2EluAMc/lUOJSka0ni3W76UIJnJY4A3Vdn0mW9gWa4dmlIwW9ParGmaE1qoeVf3p5P+z7V0MEI2bSDz/Oo2egzzm60ua3J3LuA7isySA9a9Qey809BkeorJvPDSzszQrsz7d60UiTzwxkNVmILNGIJWCkf6tz/CfQ+x/Ste70C4hJBQkD0rPa2MXyupz71YhLeG1Mc0FzbyG4TJVUPzMf7o5xn09az5raL90wIdH5TeBuBHYjsa1BEbhVTpOg/dtnG4f3Sf5Gpo2sp4JnubJ5btDuwhw7epAPG4dSPr3pDMXyjimFT9DWnJbqjIyNvhk5Rv6H0NMNrubjpSApR5PFSyRusQcQtNk4KqwBA9RVtLP5gQDx1q4kOcf1FJgitBZoij92xx3bk1d0+zh1S6lgsY1lu4fvwAYY+4B6/hmpBAQMrx7g4rJ1jxLc6DJGEgMhbkMZOKgo6iQrptu738bWohXLF0K4HvWhoep2GqRsbK7jmCffVeo+o6isLTfH+m6tp6Jqd59nlLCMwykspHqTjGO3+c11mk6PZ2Ts1na28Xm4LGGNV3DtyBzUMaNOOIMASvSsSbxfojTtaw6jFLcLn93Hlhgdfm6frXTu0NpaPJK6KgB614Tq2tWM2smHSdPijtQ485reELlc89BRFX3G/I6K7vbjXbwpCGS1B+eVV/l61Zg05bVcW00yJkbuQpPuSG5qNNHgWCO4SWNYpVDRvuAz+WD/ADqX7JcIwKXKQp/f80Et+bV71DDwpK61fc82pUcnqWPJty+4wzSbeTmVPzxupJI40PmJYnZjlgIicVFIHiYRPN50h6g4IP6VMqb0xLCWHYGHn9WrpMSBnt1IeKC6jx1KQJ/gaT7ZasxVnmUn+Jvk/PAqZ4YVG6WBRxj72Tn86jliESY3uoPPyxZ/xFIGVneBHLG6cp3O/cfp0NMF7bSuoSQAnuy7QPxxRI1sZMYMmP8Apnx9f/1U9EtmQeWHB6ZRduPzNMgk80Z2vOGTB6AHOPy/lVCa5TnyUYHOdu1VP+NSCzBZzJLIEP8Aey345zkUiPaINm+4nC9VC9KAEEsUkBXyniOM5YLx+n9KsC6t1hWMJ9pIHzAKB/OmeVZL88rsFc/KGUhvw4z+pp6x20YDRyM/cKRkn9cUAMW8lQ7ktMYGVXGfzxVpL64ePYkBjHU4TAz+JpHe324IkV8dN2P/ANVMFpbycq0Jf/bcMc/jUMaHbtTtbjzsvOm7dtYZ28duePwrVtdYa5TDNLGQeUYDb/ImqCafKSFa5l2gY5I2j24NTiyuwSiyBkHQYJA98ZOanQosHUd85jhkh809FMgK/nspn9sWtqh+1zRSSgEFFOf14AqOLT7iOYSOd69doGOfXmmy27u522of1ywwfxH+FIYsviKP5GWGTyexQI39KS21yO7MissmR93z2BB+hHAqobfUERo4YYIdxIADZP6imMNUiQN9nIfu8ajJ/wA/SmK5vW1+qocG42I3IG0j8eP61JFqP2i6YrKWj6gNEf55rDiuLu6Ta8Q3AYIdSc1DJplxJcK5mMRxgokpAP1FKwXOhuL6JELSBCrZGXhY7fwAqtBd/bYfKMNrcxKeMMQR/wABIyKz4rC7jYFGdh/vBl/lUiRTFnj3MwboNu05/ED9KLBcvTafYnayxLHIv3mKhsfrTALCFwDHE5Y4GAvP54qk1rqKswYnaRyrjdn8c/0p0TCAlpnKt0K4Yj8s8UwLcv2JFB+yszf3dgUf1oqEjUB88BR1/hBbGB9MUUAVUe3dg1tpkpbPUyMigfhnNWln8s4kuiGbOV80jaPfkVWg1lbmEK0EmM8s2MH9aSR4pHKi6hKA9DHj+VMRO6Rh1nOocAgKzXLAN7cZ/SrdxLZ7Q0k0bgD76Mx/Lj+tZyWlozhiUduu5ssBUf8AZaXshkd7kxIcbsgL+AB4oAuJq1iiHbKCp+8Hixn8cNmie/tMbYr9l44SLLD+QNZ0g0mCaKNop5QTjAUkD3NW0sLG7ZlFvtKjIT5lz7nIxRoGpWN7DBIAxmCbgW87ofoCau/21uyYIVkQfwghST657U2XRrMOGW2QzAZxuGfyqE2ORiOB4yOq7sZ/rQBe/tyYp88Kq5H3Q+SPxqT+0Vmjwo8ub1Xa/wCZ5rPh0uUgmTywmed0Y4HuSc09giu4XfnopgDdPyxQBKLy9aNluRFIgOV+f5vw4Hv0qWC5guo0a3cNhclFkXI/A5P61h3Fte3cTeUsgjPBMuQzfXiqttb3tg8M9tLtmjIKYHQ5znBzSfkCZ1yXSDLGNhKg4VNpIHqRk/rUw1dIo8m2umJOMmMH+VclZNq9xPLILhBlsuHQYJPfngfh610dviFB9rk+cjhYyxB/p+tIZaXViTn7JcqMcsVK/wBR+lZMmrqLkO9xNHjgBPmB/Bq0Z5rS5+SRWyeiugH+NRf2bGysfsgIx13jpRYZGniFJE2RTb2zjcy7SD6cLig6/IzbWBkA5KmM8/muKpR6W0sv7rSY9gPBLjOPyrVj0S33eZKrwKB08/gUtEGpQOv3UrnFqHVcbc4/THH51c/tqW4tGVykG/gBfmb+VSS2umw9JS7YxgEuaYq6ScAxgEd2yv8AKlzIdmZaWUszrvlkZD820Mev0p9zPJawsogJToA5zgevNbH2azIJjnG3HY5/Os97WJMFLgBf4gIyT/L+lUpIVjKsNZMaiGcyELnAPU49/WtV7oyJ5oeaGNugLHcPwqtNCyqkyQIw/ilLBP5/1qJkubq4SeK82RqNu1XB/PFMRpeakaqjXJcnBBL9fqKlN0SgEcYfHcyso/lzWfJNB/q55ohIh2gux5GPYf1oibTQATcSDdx+7DlP14ouBbnSN1MkkVmsXQsZe/16Zp1t5aRkWsMDr1Plvyf0NVp9JspQJcBgwyNznn3xxT4dMghGV8pD1AEZLD6ZJoAfdXM0URUw5OflG5s/nis1NS2OWmicSEYyXDqR+PfrW5GvmZMkTlRwDgrn9f6VBcyQ2qbpJIFc9if8aAMafXLZsJFbAgNk/uyOn4ipYtWlKHNuIoQeB0z/AFpstx9oB8tbdhjk+YBj9TURltUCoYnJY8mNcD6k0ATHV0liVgoQnOV5yD6njpTJbmFLbBuIxPk4UA9OmfrU8klrIseyUKwb7rAqMehOaetpbtMW+w4z3z1+gBpWGVkeS7ZB+9TbgCRYx83HXOc//rqV45hkgZz/ABFBk/hnr+VWZIOgSJo1HfygSfxppu4UVowHL98ncx/KokWjLaVhKAzNnupj6fzqhfRF2RvmwOcEH+Va8svlZxDKO/JGKyri8kZsKgP1BrjqXOiFjLlG0N+6Bz/exWHJah5CSCoP410VxNIwxt2g9zzms11LMSSM9a5pI3TMz7NxtXd9at28EwiwJWAPYrkVYVN3XOOuABVtIyAcEgCsWWY1xasrkmQBmGCAgrPktgh5bH4Vu3O4jYBwerAfniseRTuO4HHYkihARQRWnmr9oM/ln73l4z+Ga0Yrbw15h8671UJtJGy3jJ3enL9Pf9KzipA5Xj60DA5C/jVWA2La28IOSs15rcZHIZbeJs+2N/H1yafp0Hg4XTC/uNaaLPymKKJSfrluKxORwPyNEcskT5Q4PtSA9o0jw/4Dj06W1/4SPVYbe5AkXzrbhcc8MoI7djzT7zw78K2BN3rt5PcjOZUilwx7Z+U/pXkcep3AIKMPM7ZVG/8AZaZPfSzyK03lsw6/KMH9KAO5m8FeCpbmV7Lxq1vFGPljksZWkP0wBn8BVC48LaNZSxRr49gaKbnIs5SEH+16Vyi380SMscrorDoG4/lVKVi53Mck+o5ouB0Wp2ugaaNttrs2pSEfMbe08tP++mbP/jtUrabQru4WK5a7s4yceYqLMB7kDaf51iuOOmKjB59KLhex6bH8PdKuo4G0jxvo00s7FY0llaByR1BBBx+OM9s1rt8IPH1rGDBLbTjti5DZHr8wryL9/KQBcbgOmXPH511dr4r8ZWFj9lt/EtyYFA/di5bIA6AHqB+OKCuZ9TtofC/jDRrUyXmhS3E5PHlAlUHckrmug8O3lhbIk9/ZzQzP92eTCoOe2/aT9QDXkcXxC8Z2yvEniS/dZBlgJyx/AnOPwra/4XD46g0ZbZtQMagFBM1su8/8Cx196Hr1BSVtj2G817wrBAWfWrAKnUGUbh+HWprKbSdQjVrLULWdWOB5cytn8jXzRfeLNc1S7FxqWoS3rB95Wf5lY+46VXm1iSS9F1DbW9ow6LbhlA9wSSf1qbEn1OLASHbE6MSM5HYetTWtg0kQMkJjYEgoWBPBx29ev41826V441vToz5GrSRbTkRyjzVb6bgcfpXqPhD4v2M8EcGtTC3uMn95Bb7U/INj07UxWPQLvRVkGduD9K5nUvDQkbJhB+ldBB4zkZ976XLd2RBYT25RJFUY58otubr29OnIzvJcaZf2rXEU67VXc6SKUdB7qeRTTCx5JdeGFAJUMprJu9IuTcxSoFBUfvH3EMSOhxjk/lXsy2un3yE208My+sUgb+VULjw7E56D8qakDi1ozzKG202O1mF5FMof73kqWGezAYyDn09axIZdyvsDZEjR/OhXcAfvAHsRzXq954YxC3lRhnPAA4rEPg6SNWZ1JkPX0H0p3uBx0ICjGKtRxqxHY1tDw9MrFWBJHrzxUyaK4YHHzDsaBGZHbE9VNcnregjUNyS7g6ZVX7ivTbfTWU/KrD2POKi1XRllZHRQJNuTx1pIDxk6Hea7rFnpsaKGhiWKRo4lQKB/Ecfez1yecmvoHQLBLDTba0+fZDEqKWPOAMdag8PeHDaQG5dMPNg7fQf40vjDU107Txp9tIEurheSD8yp6geppRpynJRiVKaS5mcR4+13+3BNpmm3CrGh2uROFZz3A46Vymk+Hb7S5ClvKGVwCzx859B/9fH0roINJkUjE2pbR/tMD+oxU0lkxZi8l05A4AjLEfXbXqrA07q+y/E4/rUle3/DFEPcW7kNHPvJySkO/P19anguJi+TYzt9LTaT+ZqSGCRIjzKoOcGbdEv6f1qN4NTVQYre3YN0IEhz+Oa7EraI573JvOkik3OssP8AdHk5/pTn+0zEbfKm3dnX+n/6qjW+1uNChsIwQP4QxP45JqMSatOuXcw8fNst9xI/nTEWBZyRId9lCgPJGwL/ADzVY25YERsEyf8Alnz+HSnQLdAfuX3t/EAuwn8CBS/ZNQmUmSR1I5wG5/n/AEouJoSC1eFmYSrI2OSQo/PPNSrczQ4BVefulCzZ/IVThMMTfvGYTdPmByfbjFO+0KY2U2y5A464HvnPWgktPczhlWWM+Wedyggn86cyxJC1wxdkHOwA8/nWZO9y2Bvj8pRnMUtVlnniXAu2WPqQTvH5DmkBoie2kw4aMlRjDpn9f8Ktgy7ExGki44EeFAB/DNYaa5YQSndLOV4yDFwfzrStNYtbuJfLUg9vUfmP60AIbVfPPmKVLdRncauwW8UXyDkE4zkZB/Oqckl7vDwyEg9fMw2KrS3upwTuIwVdlKkhRyD29vwqXcaNSe6t4tkAdJZmJAUSA4/LFAvL9pQpaJIAOBGQ2fzH9a51rC4mZCpBbJI74P58VoQpcxOonWfced0Ofm9m4pWGa8mqJGoEMeW43HIU/lUcmtzEYS2WRc4IWTbj8MVAsEc5dAUAPQyhs5/HAqGTTZ0fkArjOFQKfzBoAll1iPynS4EasR8p2g4/kKrxXSOfMMlyhHG8ElMe2Dj8KkWwU4VrZpG7sT/nNTR6JY+Vtjt0POGCsP8AIoAlGpWKxlnvFmIOQJOCPw2006lYSyAPKSx67Yyo/MYz+VVpINNt1kR7ZpEQH5lVifpyP61DBbabfRKqeehOSAwII9jRoBrPLbJaMEuYYRjvK6H6jjNQRLHbAH7ccHlc3BO/6EmqsNgls5t5TMFIyBMAyn8Ac5oNtbRglHSM91JOM+uKALLSNKpMbG4UghojKw/lk1X821QgHTpklP8Aedjz7E4NOjniQMGnjk2j5VCfyJ/xplxrpRlRYpUOPvNjH86AM65e8eQxpaQFT3PLH8yaKurqPmEs6zB25JWMEfqaKBWN23sIkRh/aBlBxjDrx/Omb7eO9aENG4UZJfIIPpnj8qqtHEWEqCPHd/ILfyxTkv1e68mzhnbnO6RGVR9ODSGXRLKHKhd8fUfIOfxLZrFnnWadknspXVT8uZTj8scVq3Rut/zKVU9EQsDUcNrOGEizzImCNjFTn8/8aYGZJdzRw7bS0EYByCo3c/XgVVmutbuNoYTAAHuvP4YroyFDFTBMWwCG6r/OpCZNv7m2LccjaADx3OOKLhY5yxt78yk/ZFznl2iVSPyrUZ2iUC6uUiA52MyDIqw7TySOscJSQ4+dG449Tio3vIoGH20whyvQ8foOtFwsV4ruPObeezQ9gV3MB+lPk1LzA+Y7iRlGAyKVB9855/KojPZwqJ31EFiMhIiqfhjNWXvTc2iPAkj9iVVX/maAMmO+dZVPk3zMnI4IAPr1NXkENxAS6XSse0isc+/FVo5tXF46oUCY4SWMZz9RWlu1cxANJDEzDGVVgPzPAoAgNtMqtFZ+fF8v32H/AMUKW3ElkQhmeabGQjBV/E5HNWLbTInbMs8U8nrGM/rVptNilixHhCOCFXH58c0rjsZ017KZVkhhXzIyRmaVRv8AXj0+lW4buSSFVmeJCfmPlninppEEUTEKqvjkhtw/I1Vl0OCVVdYnbJ6E9f1oAlGppZtKTdLIM/daU4H5jFV59al4EkDqh6HZuUfkelEuiCWNUEjwBegHOfoTz+VZy2VqkzqNUnEqNjGRg/iKLIDYV7K7C7/L3kcICRn8wKWSOFIgv2IgZ6fKR/MVnM1xAf3eqERngZUNz7cGniG88xWOtrIBxsMYX/ClYdybMNkhJs52J5OyPb/I1EdXuHUiKzmQkd+cfrmlWxuliaUXsjnGeD1+mTTre2u3f97JKvIJbg00JkcH2m7GZgowOnzj+pWrEtlGIgDdgN02kBj+AxVkWkFsGWOKIAnJ3EAn3ORUSQvIhQGKMHndGy5x+ApiKclmkoGZhI2TkMVyT7iqhtVjjaMEn5skCULz9c5pl+i2G7CNduTkM2FCj69abbzQXMKtf2cxbd8pT5wB/OgC3AbxVEbTSuMcM0RbH0OcmrirrET711AFWHHmDAp9hZiNz9liwhH3hMwx+BXFXp7WGNTJJ5jN67wM/jkUXAqGC5miBubmGRTzuxn/AOtVCaOBVbcikjtEuc/ioq7NLp2xFe6VSOoVyf6HNRre2s1tssZSzZGSdwIHsMCgCkohRD/oc68c8BR+Pesy5vijHZPErDhUAGB+Wa0DbXFqJHhZSrEkmYls/QHp+dNcSyxt+4HnEDDLFtA/LP8AOgClBd3c8QDWpJC8sm8En16cVYiurph5cMM249/NIx+gqCR9TWWMLsQKwJZAvNa5mhuIUMjPJKv3vLIGPypiKSxXsrFndxtPQuz/ANakNzfWwCLYFz/ebitGKa0hhLM7Z7DeXx+mKqPrVnbSO8s7PgjoHJb6Dj/CpZSKMy310+42qoO4ZQf/AK9VZYrlMjEEY9MYzV+LxDHehwkxh/2TCM/nkioJrYXOJFkMjYySMH+VYziawkZVwkm0bmZiOm3pVQjA+ZPm/OtGeGWNgHlAX6moVCMc/ex1OBXJOJ0RZXgRJG+9tPpirLIdm7GRg8k1ItsZMOkRY/h/hT2VsBWV1B4yCK53DU1UjNljIBIYLnqOq1jzQOrkNhvXAroZ1jBPyksOxNZ88e5Q2zaw7kcU1Ta6BzIyhEcjGB34xS+Uxzls/jV0oQcnZz6CkCjDf0WnyBcz3jZRxkj1xTPKLNlgT9RWg69wqn61EwGPuqPcGh0w5h0EKN1jjOR/GOR+VNlgLdQg+g6/pTo/vYwB0APU1IyyE4xj1wKnlHzFYQ4U/KD+dRNHk4KgfSroRgMk0BC38OR06Ypco7mVJC2M7VPuKhSMb+eRW00KYJVRx+NQtFHkZCg0rBcrD7OSm+EAZ5IGa1bT+zk5YP7YMgH86okH+9wPQ1ZieQgKrFM989f0qbDLdwdMa3JSIb8dWj5z67uKYLXTfsfmbiZCvKDLY/nShbh49olkfnocAGmMk5TBLhf7pY4NSBiSwgzkpHlc9MYpGs36rGcfStUw7STINv0NNYFekij9DQBlfY5CCdhGPWnpp8rLuXjHrWlFIQ2FO4+7Ln+tW4dTa2GPLzg9B1pgQ6Z4k8R6Ey/Yb11VeAhww/JhXaaN8UZWgMWtRssvRJ4kI2cfe47j2x9a5E+IUXIFvNkdMqv9Kjl8RkqVjt4FB7NFk0AejvONcYXVveWGpsFzv8wWl0Pqw4Y+7LmnnWNd0qURQ67qVm+Pli1WMmM+yysCp+pCivLhrDM/mGNAw7qgH8gKc+uX7/8AL3Mo/uqzYP4E1nKkn5HbSx1SmlF+8uzV/wAz1qL4n+IbBlXUbG1uE/v7Shf3DKSp+oFbdh8VtNusLdaXdwMeCYSJR/Q/pXgx1C+KNi4kAY/MQcZ+vNVWubj7puGx6A5qVCon8RvUxeDqR1oWfk7H1Bba34ev7zz1vTFKY9pjuFaJQM5zhgBn3q0ZtElkCpqdhvIyALpMkfnXyjhc5xz6nIqVLyWIYjcgH0J/pWyv1PMlyt+6rI+sbOwgu23W95ayJ0ysytn8iauldNtGWK9bL5yodSmfpnrXyXaapqduc20gU/3h1H4nmust/H/ip7VLeSa2mVDlTNFvIPsaLk2PpyRLRbZpUYJhdwDcfT9a8H1LxPa/21ew3UztcLKwc8DkHGFHcCsa48d+KRHI4mtlDBSyiPK5BBzg/QVxWoX13quqy6hqDxSXE7ZkKAR598YArpw1RwbaRnVgpJJs9Pi1DT57cPcXLDnOSxI/+t9KjbV7OIpILmTHOVSJCMfULmvN4EuEkPkvcD+75Z+b8SK37HW9Ut7byGjnbaTksm4/jxk16cKrlujklTtszp21m2m3eVNFM391VOcfQnOfwobWLBVVWk8vjkSh1GffiudXxFdCXPk+a3QK1sF/pUz+IZpTmXTCjDjd5Wf55rTmRHKbi60iRcyIwP3WQNj8MkZqvJrchc7BDn1aMj/2pWQmvBZA+GU/9M8Lj8AtXV1i4nAZSz4PGZcEfUYp3QmrFv8AtuXhms7lzjrGuF/9CaqU92l0eLWaJ+xcA/8AstOXUbxmKhoUGerjP65qQyzszs9wiqOCRGQP1prQlmdIbpH3RwOe+Wj4pi3E5k8x9iFeqBSQ34VoyATAA3Fs3cbnI/QVJa2l2oYxSW7K3GCpbB9smi5JkS6jDISy2vlSDjKRlv8AP61NFbNegs1kGQ/xKP8AHBq7dWz+eBPNGo7ny2H9cUyYW1tbvGnmFCOrTN+ZGelFxWEi0WAqSY0Ue4yR/Opv7MvID+5uY4YR6RqPzJrDur6y+RYbeFlB+YGQj696Z/aFgAC9ucjoiEkfiTRcZ1MSRFQPMEzDqyxj+YNLKLXnejqwPof6VgWn2OZN68Nn7vA/WtVflx9ldUYdu5/M0mNE088cJzDHdOSCDgNjHpVSG8ImUCK9wp+6c9PTOf6VdebVAgKLER3Lq2f1qnbz6m00hnBkUHgRxrgexB/xqBmgNQPzRRl4gO80eR9Dyc1Ebq234kntdx4zHhdp/GprjUY4IYo52khZjycqh9z1qFJ7GBll+3RSxk8q4DH8xzQBI4uJo/3MiToOMgowz+WaxpYtRjnYpbeU/qkSfzP+NbyTSXCH7GybS3JQgkewNSRySl222o3ZGdxwTjvyKLhYwUvdZSIRsspTpzhgR9P/AK9WWmWdVFzYhiBwclSfoMfyracsU+eFw/8Auc/0pqjcT5cU0RDYy+PzAJxRcdjP064JlMaWrrGB8oaQsPyPArSEjPu8/aFHADAKD+IaqbW80PzNJPMxOQdwAH/fIqzG139nc7Q4xwTuyP0P8qQDbYQXRlHmKjIeBGNox65OR+NNu7K2DNLPqW2MclGccf59qrpew3G9JI5o5ug3wsyfXtSqkUKZPlxMe4j25/Q0AQP/AGc++IX4QI2M7mPP6UUwJI0oSGMyr1ynBPv0oouBfN+Xi32lsOTj5zvBP0zUlvf+TxeE72ORjAH0C9awb3KwBtx44AzwKz7MloJp2Yl04Hb+XNTYs7a81fRmhXz/ADARyFG4A/T/APVUP2m3+eKznCAN6GTHvlsD9Kw9Nt4/IZyGJJ5yx5p0lnDLBjDIGbkKx5osK5tI0qKHW7eQFud65J/AcCnXUt1LdR/Z5fkH/LPcFI78/wAscmqNrZxqyhCyEgfMOSOe2anvZW0632whST/E6gnpSv1GS3cMqBme1ZFJGT5i4HuT/wDWpioXXBjEibQQ00KnI9RgfzqlNdPBZS/Kj/Mpyw9celNtdTle8ayMcflKSActkA/jRcLFt4o0HlJbP67hGUA/IU+0jhjJMltuIJCjI5P1IFXNRnayMccQyGdl+Yk4AUn1p1tFFdyQvJEmWg3nA6nI55o5g5SI6wVjbydPVQvQtIufyGf0rJfV7hXeIReZ5g3s0pyVPoMj9a1r+3jtbdxEoH+iGYnAGWwnXHb5jXF3WoTxRxbSMEBtvOM/nmncVjahvCBsjQiT72HVgCfqDj9KkfUpAv8ApAJ44WOQcfnnirVjaxvp6zuWZiuSG5FMSCGRzmJMKcAAe1UIrLrFoUxNaXfTDjl1/Pd/SrH9u2Iby40nQgfdRyR+XFIxS3u4QkSfN1yKsLtYPmKPIUHO2gRVlnt7ghpbgtjplWUL6461Xe20xjzJI6443FgPw7VqWdlby26SvEhcsR90Vn6tfNY3qwwQW6543GPJ/wAP0p3AS3ghMWy2O2Mn7yqT/wChCnzWsLSKHvZl44A+UfoMVBb6xeASfvFO0cfKBj8q21lYwxuTlm4JPbgmgChHC1vGuy5uWQ9gOg/Hr+VQXj3BdUie68oc7m+XP4AVpGYxQPKFUui5BYZrE1q/uVit2WQDzU3MNoI+gyOlJvUdhwu4oJVFzPdBnO1UM2R/OpZ47kwlokRxj5ctkD8CP51mWt9JJPFFNHBKrYGXhXI59QM1qzadbs5wGUMOQppoRShk1VItk0SNGvPzYzV1btS64QJJxjfH/WrYs44bVdpc/uwfmbP86tRWcLTbduMdx1ouFiPfeCDc4Of4T93H481A0jkYd4/mGTvJkP44AxV27to4okdd2eRjecVkXRdnRUmliU54RyKLgRSmF7rb5KSIRgGEDg/mT+laUU4NuI4Y5UZOR0A/l/SsO+3wTpslYMw5bA3fnipbG0WQNG0s2wryocgGncRtRKswJuJ3J+pX+RxSvZxxbX8hQnXMrbse+SazrTR4ftZQXF0E/uiYita50i1is3lJmkZf+ekrNn680m7DsUbmzju4izSpMo5C+ZtX8cHH6VmzRT+UgtrKyjH98uCP5YrRgIyg2LtcEFccVVIjYTuIY1MeVG0Y7evWncLFdLS4uM/a7m1VRxlE3Gkk0iJYyIR53feRz+VadmA9tGVHl7xlthPNV7q6mRSquQAcdKLhYqx2CpEC1vF/wLvVO7M0fHnRxpn7qAE4/OrEzSyRDMzgnupA/lWNPbqkpO+QnPUtk1jNmkUPd+MNLM34Z/kaVJI8grJLgdeSP61HEAxIIz71clkMQRUCgEZPGc1zy3NkLGxbhXcD1Ln/ABq0kchBY4P1b/Gord2mVicAgA/KAKZIXCk7z27D/CpUbjvYbM5Usz+WOcD5gCKpSIJJNxBHqSxOfzrWt7CCUBnXJbrwP8KrXlvEGK7BgDPTFOy2C7M8xxg8Ek+6ilaJSvIx+ApoAbPGCDjIqaGMccsM+hquVIV2UzEvORg+9QlFBJK8VoyRqo496rmNd9JxGmV1TD5HH4Zp7g+pyBTgcMTxn1pXA8vdjkVFrl3sQqmccHP1qVYyQWGAR64pI5Cewqd+EyKiUbFJ3KzRqy4NRNFgDAH1K5q4RkDkj6VCzFnwSMD2FRoPUgWFWYEfpWjBbZUAMm7rtzn8z0quqjkYHU9hWhBAqAMHfOMdaiWpQsKlyUwuf9oZJP4E/wAqJrRmCoSA2egDHJpi3EoJQO3B253HOKmgeSWEsZXHG7AwBS5R3KNxGiRESRh8nngk/TNZEnDYWNQB1JSr11fSy7IyFUZ2/LkcVmTnBHfjvS5LBcQ4OcomPxFHnRxLzFEfr1qA8801/lHBpWC5IbvByiR5/wCBf40wzsTnykH0AqNSXPJP4VI6bAMM350ABuHzyjgezY/pTfO/uo4/4EaFGXCnOPrU/lD1b86AIGlcj5kJ/E/40gcdDGSPQmrnlKo71AZGRyAePpQBGu3ORD/49/8AWqwkj54hkX6EH+lQrK+48043MqjAYc9eKQF2J5gQfLnI/wBmtCGdw6s63oXP8QXp+VZcV0+MYHAzkZB/SrBmZiu8B8+tAzoisc8DkGRgR0K4P8qpNYzIgaJJM/7+Afywagt5yzGMoCuAfvN/jWgxwyoAMEZ5Ab+ea6cM0m7mVVO2hCkF0UANtIPpPU8aSIpHmXUPrkqw/TNZOoandWDDyWjIzj5ol/wpLDWbm5nSOVYm3dW24P6Gu5VFexg4Pc2FkuAwH2gOByM71/mMU9JZl4D28Z68Sq355zTXiQLuPmMT6yuf61AYYjtOzBxnIYg/zra7Mi7HGznzJZIZM+ijn8qRha7gfKLEf3CP8Ks29jEYVIZxnng1YFtGknGeBkHNFyTPX7OHBaCROmCWx+opZIo4t00S3ZP3scYz9eauwyCZ33RrxkcZ/wAaqreyee0O1diqQBk8ZOM9fxpN2CxSlvXjQK6CDcOu45P6DNQPqEOGwZpSTn7rYH61eE5xJIUQso4yKsQv51v5xVQ3oBxRzMXKYrajczhVSNwq9MA5qKVLl3jOwjYMDrz7/wD6q6SNEWHeI1yetOjCzNkoqkd1H+NF2PlRy0tvcod+3HrhM/0o5lQYkYn0KA4NdWLYfODI559h/IVQmgSGISKXLN1yxPep59bA4mLAZ4+FMZB6g/4VoRTShlYRMGHdfun86uxpvCjJAJHQCl1FfssGVJbnHzf/AFsVVybElnqlx5vmGIhgdhTcdp/Stb+0Emby5bD6FZEPH4muatbmR5rbcQd0gX6V1cNnDKrO6AsJjHnA5GXHP5CobLSM2WGMy5jiO3qMf/WHP509Yo5Ru+zYZeAskW4fmRmppXFqgEUaAmdlz7DtT4pDc6YtzIPn8pXwCcZz9aXMOxWlBAIKlQDhVVVVTx0yRnNTrFciF2W3ZWIGHaRQR9euaw31WacS744sQjKj5upPXrVye6kV/NXaCoUY2jBznOaLhYv28062rCWXdJ2x8xX69+PXkUxmkUq32tg2PuhQQfqG6Uig3UCzsxjfaD8mB2rNurSJ1bIOc9jigDSkvbAbnu33lFAO0sMfhzVsavp32ZVgLFf7zZP86wxDGrpldxIxuJOaqX0aw3SuoOTjOScHNOwXNqXUZnfzbZVePGCHG8H6YPFSf2nChUTwOJGHVW7fTNcpOPJvtin5TyeB6VrqgWBSCfUA9BQFzU+1qzgQSgP1Ct8uR+NFYtx5ikYnlGR2bFFIZ//Z"/>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lstStyle/>
          <a:p>
            <a:endParaRPr lang="zh-CN" altLang="en-US"/>
          </a:p>
        </p:txBody>
      </p:sp>
      <p:sp>
        <p:nvSpPr>
          <p:cNvPr id="4110" name="AutoShape 14" descr="data:image/jpeg;base64,/9j/4AAQSkZJRgABAQAAAQABAAD/2wBDAAgGBgcGBQgHBwcJCQgKDBQNDAsLDBkSEw8UHRofHh0aHBwgJC4nICIsIxwcKDcpLDAxNDQ0Hyc5PTgyPC4zNDL/2wBDAQkJCQwLDBgNDRgyIRwhMjIyMjIyMjIyMjIyMjIyMjIyMjIyMjIyMjIyMjIyMjIyMjIyMjIyMjIyMjIyMjIyMjL/wAARCAEsAzcDASIAAhEBAxEB/8QAHwAAAQUBAQEBAQEAAAAAAAAAAAECAwQFBgcICQoL/8QAtRAAAgEDAwIEAwUFBAQAAAF9AQIDAAQRBRIhMUEGE1FhByJxFDKBkaEII0KxwRVS0fAkM2JyggkKFhcYGRolJicoKSo0NTY3ODk6Q0RFRkdISUpTVFVWV1hZWmNkZWZnaGlqc3R1dnd4eXqDhIWGh4iJipKTlJWWl5iZmqKjpKWmp6ipqrKztLW2t7i5usLDxMXGx8jJytLT1NXW19jZ2uHi4+Tl5ufo6erx8vP09fb3+Pn6/8QAHwEAAwEBAQEBAQEBAQAAAAAAAAECAwQFBgcICQoL/8QAtREAAgECBAQDBAcFBAQAAQJ3AAECAxEEBSExBhJBUQdhcRMiMoEIFEKRobHBCSMzUvAVYnLRChYkNOEl8RcYGRomJygpKjU2Nzg5OkNERUZHSElKU1RVVldYWVpjZGVmZ2hpanN0dXZ3eHl6goOEhYaHiImKkpOUlZaXmJmaoqOkpaanqKmqsrO0tba3uLm6wsPExcbHyMnK0tPU1dbX2Nna4uPk5ebn6Onq8vP09fb3+Pn6/9oADAMBAAIRAxEAPwDsc0uajzTga4TusSA04NUWacGpBYkzTs1GDS7qQ7EmRSg1GDTs0gsPBp2aizTgc0BYkzS5qMEUuaAsSA0u6mZozSCxJmlzUeaXPvRcLEgNLmowaUNSuFiTNGaZmjNK47Em6jNMzS5ouKw/NGabmjPNFwsPzS5plGaVx2H5pc0zNHei4WJM5ozTBS0XCw/NGRTBS5oCw/NLkVHmlzRcB4IpdxpgNLmi4WHbuKXNMFKOlK4WHZozTaXNFwsOzzRmm5ozRcLDyaKbmlzzRcLDqKbmlzj6UrhYdXF6vruseGtbWW9ZLnS7hjtCoAYxnpn1A9etdkDXIeP9SsY9FewkZHu5GVo0HJTB+8fTjI/Gqi9bHpZVFTxCpShzKWj8vNPpY623uI7q3juIXDxSKHVh3BrA8QeJ7nQLuPzdLeWybH+kLJ37jGOD9TzXlia1qcdtHbR39zHDF9xEkKgflXqPhRb6/wDDW3W189ZSdgmGS0eBjd+tNx5dWejicojl/wC+rWnG9rap+q8/wNzTtRttUso7y1k3xSdOxB7g+9LqOo2ulWb3d3IEiTv1JPoB6062trezgWC2hSKJeiIuAK434l+cdLs9isYRKTIQOAccZ/WpWrseXhMPTxOLjSWkW/nb/Mzb/wCJN498hsYEjtVPKyDLOP6V0MfxE0N4A7tOj8ZTy8n8+lcJpWkWkejtreq+Y1sJfKgt0UkzsOWycjCgd/U/gbmhLoV7fW1u+lLM1zM+5TcSKbeMHOTjhsLn8ua39mmfUYnLcvcGo03aG7jb1d297f8AA30O3i8e+Hn63bpxn5om/oK19N1e01dGksmkkiX70hiZUH/AiAK8hstMg1rXb2PS1MUEaSTwJN82VXkK316d+1d5Z3Z1DwLdx3p868uot6QXkggQIo4MKL2HbgZoVJM83H5ThqKXs27tq92tL+VvXr0Nq58TaLaxRTSahH5cu4IyhiDtOD0HapYddsbiITW8jTRbC5eJCwUDOd2OV6d8V47dSGTwzp6eVKPIuJlMhX5PmCEAH1611XhMzTGG+n1aSG3tIlVoLKNifLHXzSuABx0JJ56UKlFs0xGR0KNF1OZ3Ta/HTZddDsr/AMT6Vprql5dGNnTeo2k5XpkY+lU4vHOhTSbEuW+rIRXmXiiWCbxFeNbTzTxhyvmS4ycccAdB6VmwW1zN80EMj7T1VSQKl00jro8O4V0VOcmm16foe+291DdReZCxZenII9+hqX3rhvBVvqbr515eN5MfCoJcg+2AcD9a7isXoz5fGYaOHrOnGV7DqTNJRzSucthaKTNJmi4WFzRSZo7UXCwuaDSUmaLhYXmjJpMmjNFwsFHSkpCaLhYdmkzTc0ZouFhaMmm5ozRcVhSaTNJmkzRcdh1JmkpDTuKwpNJSZpM0XCw6kzSZpuaLhYdmkzSZpCfSi4WFNNJ9qCaaaLhYXNJSE0mTRcdhc0hNJmkJouKwZppNBNITTuOwhNJn2oNNNMLBnNNNKfrTaAsITzTSaCTTSaYWAmikJopoLFUMM0obNRA04GtBWJg1LmoQ1KHpDsT7qXdUIanBqQWJQacCah304NQFiXdS54qLNKD70gsShqcGqENxTg1JjsS5pcmot1LuNILEuTRmo80uaAsSZp2feosmlBFILEob0pc1EGpQ3NAWJM0uaj3UbvSkHKSg0uai3GgNQFiXNKDUWTS7qAsSZpd1R7jRmi4WJc0ZqPdS7qQWJM0ZqMGlzQFiQGl3VFmlzRcLEmaXNRZpwNK4WH5oBpmaBRcdiTNLmmZozQKw/PvS5FR5oBoHYk3UuajzSg0gsPzSMquhVhlWGCPakzQDii40jyWLWtT8Navc2guJHijdo2jZsjHYrnoa6ufTfD+kacddnWS9klUPGbp9xdiMjjp/hXGeLSD4q1AgY+cf+ginW8epeIlQ3ErfYrGMB3xxGg64Hc4H6Vu1dJn3dXCqrTp1+bkTS57aX0Wn3lGzuIjrMN3eIrQm4DyoBwRnJ49K9f1fXLXRdOivJQZIXdVUR4yQRnI9eK4OPw5p2qeI7iw09j9lt7bmUPu3SHoc/U/pWJfahfXkVnpNwMGzYwqO5Occ/TpSaUmZ4rDUsxq07OyirtPTRq6/L8T2mORZY0kQ5RwGU+oNZPioTnwzerbxGWRkxtC54zycfTNacKLDDHEvRFCj8KkzWF9bnxtKapVVNK9nf7jzvRNdmTQtNgg1R7EabI7XECxuxuFLbjwAQeOMMQPpWTpWqafHq+uagQLUS2twLSLBOHfgKCOnBNesLGiBgqKAxywA6/Wuan8IaDNdG/2lERizoh+QkHkEfUdK6FiO579DM8NJ1OeDjzdrPd3a2W773+RwXhzWbbRhqTzRSPLcWjwRbQCoLf3s9unSuy8JeOtL03QtP0u6RjMrSCWaZiFjQ5xtIBPTjA9Kyda0TStGuoJruwkWzuJNvyXHzJ9Vx/Wuug8K6CIUKWETrtBDEk5HrVe35dTpzHE4GtTU6kZNT1urbpW79L7HGeII/O8LNqMRL213qAmRt2drFGDIc88FQeeoIq1p2rQLoNtoEUl7JG0m6SWP9zGMnqWwWYA8gED3JruRpditiLEWsQtRJ5oi28BumfrQdLsTH5Zt02c/L25GKh4hdEcLzWlKn7OUW0ndfp80ee6toFxc3sdluhPlNIqTqhaSQbvlLtxuPuO1S6d4P1CW3C+WUjznLS7TnGOgzx+ANeh2tpb2VvHBbRKkaKFAHoBjk96nzWcqzZMs6rqHJDYytN0JbFYDJcSTPEuF3tn0z/KtjNMzilzWTlc8ipUnVlzTY7NGaZS0XM7Ds+9FMzRmlcVh9Jmmk8UmadwsPzSEimZ9aD9aLhYdRmm5pKLhYdn3oJpmaTNO4WH5BoNMzRn3ouKw6kz703NJuouFhxIoz70zdSE07jsOJpCaTNJmi4rDiaSm5xSZNFwsOzSE03NIT707hYdmkzTc+9ITQFhxPvSZpuaTNAWHk8U0k0wn3pM0wsPz600mm5pC1MLDs80mabmm596AsOJppNNLUhNMLC5pC1ITTSaYATTSaQmmk0DFJophOaKYiiG96fuqsGp4atmhFjdRuqINSh6VgsTA04NUAenBqVh2Jt1ODVDupQaQycPml3VAGFOzSsFibcKUNUIalBoCxODS55qENS7qQWJt1KGqEMKXdSHYm3UoNQ7qcGpBYkzSgmo9wpdw9aAsSbqcGqHdS7qQrEu6l3YqLdRmgLEu73pd1RA0oakOxLuoDVHuo3cUBYlDUu6os0uaQWJd1GajyKN1DCxLuo3VEGpc0gsS7uKXdUWaXNAWJc0bqi3YFLupBYlz70uah3GnZ96B2JM0uai3Uu6gLEuaXNQ7qXdSCxLmgsACScAckmo9xqhrkkiaDftGTvED4x9KLl06fPNR7s8rut2seI5fJO43NyQh9i3H6V6be2Nlo/hW9trdUhi8h+WP3mI7k9TXE+BLL7RrbXTLlLZC2f8AaPA/TP5Vv6uLbxJ4QOpMWWWBGcbWOAw6gjp/WtpvVI+rzN82IpUE2oQcb+r2/BGD4W8R2OgWF35sMsl1KwKhQMEAcZPbkmsH7fK+r/2i6h5fO89l7E7s4+ldT/wjmlS69p9ifMiSayErBH5L88857Z/KqnhKxWXxPcRJH5tmiyJIW/uHIH4mq5o6s7o1sLH2uIindq7v21SS+49JsL+HUbGK7gYGORcj29QfcVna14kTSFKiyuriQD+CMhB9Wxj8s1zVtNL4M1d7G4dzpV0SYpevln1+o7/ga6bw9rcesWJO9TcQnZKFPU/3h7HrWDVteh8xVwUaEvbcvPS6a20ff02ZxcXxD1ZIRGYbeSQH77Kcn8AQKzYtZ1y91F4LeVklupw5hUALvGMcHp0H9a19RhOgePobpYwLa4kDDjjDcN+RyfyrodX0ews9VXxHLOYPIw8iBc+YRwMe56VrzRWy3PddfCUXFwpL343XXXtb1OH1v+3bnU4NO1OYzXOQEjBUgFvpx6V33hvTvEGmzeTqF5DPZqmFAYllPbHFc54Qtpta8S3Gt3K5WNiwJ6bz0A+g/pXoU0wgheVg5VRkhFLH8AOTUVJ2904c1xTio4SMY6LWy2b7dibPNLms6w1ix1LItbhXdfvRn5XX6qeRV7PvWDdjwJ05QfLJWY/NLmmZzS5pXJsOpc0zNGfei4WH5pM038aCeetO4WHZyaCabmilcLC5o700kUhai4WHZozxTN1JuouFh+aTNNzRmncLDqQ9abupC1O4rDqQ9KaXxTS9Fw5R2aM1GWo3U7hYfuozUe6ml6YcpLupN1RFqN1ArEm6kzUZNJmmHKSE0hao91ITTDlH5oLcVHmkJphYfupN1M3UmaAsPzSbqYTSZphYfupCaZmkJppCsOJ4pCcU0mmE0wsP3UhIpmaTJp2Cw4nimEikzTSxp2AUnNNJpCaYTTsApY0Uxj70U7CsZocA04PVUPTg1dNiUWt/vTg/PWqoenByKnlGWt/vSh6q76UPRygWw2KcHFVg9KH96loZaDilD+lVg9KHqeUZZ3j1pwequ804PxSsFiyH9aXd71WD0u/3pcoWLOaXdTbWCa8l8qFcnGT7CluImt5WjZ0bacEo2RT5Ha4ueKlyt6jw1KHHrVYPS76jlLLO+jfVcOaUP60WCxY3+9KHqsX54pRJ60coWLO+jd71AHpd9KwWJt/vTg1V9wpQ1KwWLG73pQ1V91LuNKw7FjfSh/eqwalD+9FgsWd1G73qDdRvxSsFixupd3vVff70u+iwWJw1Lvqvu9aXfSsOxPvpd1QBuaXdSCxOGpc1AGpwaiwrE+aM1GDmniiwWHZo3Uw00mk0CRLuoJyCD0NQ5p8fzyImcbiBmkVYwrvVtJ0GCe2tYcTHJMcEZ+8fU9K4azu9Yg0240+3glNvcH5x5RJ98fWvWI/3jhR+OBnAq1d2n2VQ3mFvmKkMuCDgH196uLaTdj1sNmVPDpxcOZys2276r5HksGj+JL27W6WG5WZQAJZG8sgYxxnHb0q5aeHfFOmM0lmfLZvvBJl+b6gnBr0gJuuPJDKDu27mOBUs9sIFGZkZiMgKDyPrih1JW20NZ57Vl7qhG3a1zlbO11DXtKms/EFoIiuPKmGA2fXHt+ua5PTvtXhfxXFFOCFL+W2OjoeMj+f4V6gwIlMYyxBwMDrSano9qJ4ftESTugDqZEGUPp3pRk7O60MqGaKm505x9yafurp6GNqf9t3k5hg07T/JVsrLctv/ABA7GsvUtC8S6mIzc31jKsTbljKYXPuNvP41126jcahTtsYUsbOlbkjFW8r/AJnM6TD4n0yWKB4LGW0z8yRbUwD3GAP5V0899bWsbST3EcSL1LsBisfxJapc6LcTZdZ7dGlidGKspAz1rA0O0t/FWkM2qDfcQSbBOpw5XAPzHv8AjTspLmZ0OnDEw+s1LRSdnyrXXrv/AF5mPd6yZPG51KwEky+auxYwQZAAAR074Ndra+L7Y3a2mpW8mnztgqJSCOemSOn415u040jXZZbMgiCRxEc59QDnv61q6D4ZuPETve3N1thLne+7c7nv9PxrWcI2u9j3Mbg8NKlGVXSMYpJ9fLy/A9WDD1o3VDEgihSMEkIoUE9TipM1xnx7Q7d60bvemZozRcViTfSE80zNGaLhYeGoLehpmaM0XCw4n3phxmkLUwvQOxLnikzUYal3cUXDlFzQXpjPzSbs07j5R27mnFhioifemlqoVh5ak3VHupC3vVCsSbqQtUW400vTsFibdSbhUO+gtTsKxKWpN1R7qTNOwrEhajdUW6gNTsFiXNIWqPdTd3NOwrEhajcKjz70madgsSbqTdTra3mu5hFAhdjzx2q/No0sUTFZFllX7yqcAH0z3P4VpGm5bGU6sIfEzO3CmlqlS0uDGzOgRlbYVJ5zjNV92OCOacoOO44VIzV4jiaQtTc02lYodmkLU0mk3UcoDtxppamlqaTVJCFLUhY00mmFqfKA4tTSaaWppaq5RCk80VGWxRTsBiiWnebVESe9OEldbgY8xfEop3mjPWqAlzThKKTgPmLwkpwkFUBLThLU8g+YvCXNOElURLzThLS5B8xeEgpweqIm4FJLcrDE0jk7V64pcg+Y0PM96USVzM3i3TYWKkysw4ICVUk8dW6/6qxkY/7cnH5AClyGbxEF1Oz8ylElcx4f8Ry69qn2NreC3BQspUtliO3JNc7D8QL5vFtvYXNrHY2qXIjnD/NIADggnoPyo9mL61C1z2/Tr210KzMrW7T3Mi5cs2FUelcq/ixNVLSTWaRlicNGenpUOvav5Hh+OSBi6zkjJPI9f6VwMGqSGN4kBRSCCT1/zjNaQ2t0OGU+Z8/U9JiuBLGsin5WGak8z3rx5vHOo6JJFDbGKeAZzHKCe/Yjmupn8ayf2La3iWhhuJjkxOdw289/fg1k6Tvod0cVBx13O5En5UvmV59D8QG/5bWY/wCAHH881oQ+O9PcDzI5Y/1qXSZaxNN9TsvMo8ysmw1a31GMvbliBjO4Y61c82pcDZNSV0W/MFLvqp5gpRLS5RlsP604PVMS0vm0uQZc8yl8yqfm+9L5nvS5BlzzKXeO1U/M5pRKKXIBcD+9LvFU/N96USc9aXIMt76XfVQSUvmUuUC2Hpd9VPMo82jlGW99OD/jVQS0vm8daXKBbD08PiqiSA804y0uURcElPEnFZ4lpwmosHKX99MLA1WE1BlosOxPvxxUkDg3Ef8Avj+dUjJmpLd/9Ji/3x/Op5dRtaFuzmdbkeXGZGYFdo6nIrQ1m5maONLiIK4YsGU8EED8jWHFIBMmXKKThmXqAetaPiBoheIUZmdkBJPTGAB2+tXFe40Q4p1Y6EMsn+kyDqd54/GtDVJW2wqUVRzgLIGHYceg4/nWNK4+1y7jxvOcfWr+qXXmx24MLR4XgE9B2/TBqeVcsi2nzREaUpeMy5yHPQ4PWrV0HWBXuVAmdjtwece/9KzllRL92fcQHPCjJPNXb6/hurSCNQyPCCDuH3unPtS5FysTT5o6FcPS76q+ZTVuofP8nzU80DOzcM4+lY8psoN7Fx1WWNkcBlYEMD3FedXXhjWLW9ksrIyGynk4YPhcdt30ruri7S1tpJ33FI1LMFGTj6VBpWtWmrwNJbOflOGVhhl+tVFyiro7sFXr4aMpwjePW+1+h57omkJeeJPsE4LxRs4kwcZC5H88V6Zp+n2emQmKzgWJTy2OSfqTya5Lw3AIvGGrE5yu/H0Lg12QfBp1pNux1ZxXnUqKN9LLTp3LIel3VAHp26uZnj8pNuozUW6lD0hcpLmj8aiD07dmgVh+aM80zPvSFsUBYHIphNDHNRlsVSLUSXcMYpu73qPdTS4zTSDlJC2aTPvUJf0pofFWohyk+7imNJzTC/GKikbCsfQZqkhNaXGreFr0xfw44+tWSc1iIJmnVlUqd2QuMs3+H+elaZeumvRUGrHFhKzqp33Jt/NNJ5qLfSb+PesbHXYlJpM1EZKPM96pIVibdxSbqg8yjfzTURWJt2e9BYVB5lG+nyisSPKI0LE8CmW85lhVzwehFVLyXEarySegHU02zd1Z0cAA8gDt9a3VL93zHK61q/s+ho7+aXdk47mktbeS8nSGMqpkbaGc4GcZxn8K3dB0mTSTJDfxxTsjnyboPncnbcvZu2e/WlGk5ajq1409OpRl1p9D01obWzmu7uRsOLePeRx69MVPpEt7cRo0ltMD1O9dpBzk9a6Jr2PAPGaryX69AQK7IwSVkeTOTk22ZuvWV/Pptwthei1uZF4kcbgD9PpXJ+G/DF7o2nPDeai1zKzl97D5Rn07j/Gt6+1tGuygbCpwKpjxHCjZODj1pNJqzKhKUHdEcq+UcNIp+maiJI59avf8JPo03yXcK7e5BwazL/UPDkSmWy1uCE9TBdNtB+jdAfrWbpRex0xxUk/eH7qaWqCG5huY1lgkEkbcq4HBHse/1FPLVnyWO1NNXQ4tSFqZuppanyiuPLe9NLUwtTS1UoiuPLCmFqYWppanyiuPLc0VCWxRVcgrnMCT3pRJzVQPxTg9dvKcvMWxJThJVTfTg/FHKPmLfmGlEtVN9OD1PKNTLYk96cJOetU9/qaepYqWA+XuTwB+NJxHzlrzaUurKQwBB6g1Re8tYRma6jHsnzH/AA/WqsniGyi/1UEkzernA/If41DsJ1Ui3JpGmzMS1qm48kjitKfwV4ZGjf2lPLc2aBSWBkHUdgCOc9q5eTxTfni2VLde3lLgj/gX3v1rMuLq9vdzTF5M9SeT+dQ/I55zjLZFvRHjs9fhaFWQvzEXYHvxzj1GD+NL8TdBSe7std08KJLtcTRZAO5QPm/ofoKxybi2kWWNTvTlRiul8QXUWoWunXkRDRzxs4H908ZH55qepmc/ZeILmPwrPY38Uu+3YNExHVSQMZ9R1rM/tR5rSUxQSmTjGBnOc+lbSmL7HNA0YJkdCD6Abv8AEVVggiihVFw2ByR61QjE0nR59R1aEXilIc7n3HGQOcV0OpOkkn3T5e4KgHX2p0QUOCAAcHn8KzzM93MSgPlhiqMB1IoA7Hw54b8O6ppss1zc3Iu4c77ZXAJ9COOR/KrkPhnSY8brXcfR2NcTGk8Dbk3K30rTt/EGpW4AMrOo7P8AMP1zQa05Ri/eVzuLaGC0j8uCJY19FFTiWuUg8VqcCe3A90JH+NaUGuWM+MSlD6OP8M1PKdsa8OhtebSiSqaTJKuY3Vx6q2cU7zO1HKaqaZbEtL5tUxJ70ok96XIVzFzzKXzap+YfWl8ylyD5i55lL5lUxJ60okFLkHcueZSiTFU/MpfMHrS5B8xcEvvS+Z71T8z3pfMpcg+YuCU0vme9UxJSiXFLkHdFwy0CTNVPN96erlmAAyaOQLmjZwy3c4iiwGxnnpV+5tnhguMqoMYQ8Y75FUNJ1SKwuWkkiL7hjIPIFad0Zlsr2aYsEljimVcD7rMePqBWkaacdDmqVJRmuxj+YKcJR61RVzTg+Kx5Drui95tL5tUxJS+ZS5BlvzaltZM3UPP8a/zrP8ypbR/9Mh/66L/OlyDexoaeUlvUV2CjDHJxgEKSP1q1qkkd0iXkRBAPlPjgAgcEDsCP61V0BIJtWiWcjaOQpGdzdAMYOeTVvWbWO3060niXAf7xVMAn3P4dPY01D3TKUl7VIpTHN9IAeshH61q+IDI8drKxc7U2Mx6E9TjHTv8A04rFO2TU2jbOxpiDggHGffir+oQW9lYtFEyvJ52yUkElSo4GcY9cjJpKOjLfxRJdNvEtNcaSWXZGHfccdeuBx74qzfXlm8l35ER8xlBMpbhuRnArKtmT+3VDqjIZ8EP06962tetbf9/MC6lPlT5AqqBgbffJJwfY0cr5XYiXKqsb9Uc3e35srczCCSYA/MsfJA9a4vW9aXULmC6tYJYJITjzTwT6dPxrtA/FYepfa7yee0tZLVkUKzxypyM+/esoqzPoMtqU6c7yjqut3tt5lK51TXGs1iMUQN7kqE5dgR2GeBjAotfDetQw4t72KEEhmCSEHPuQO1Z6XF7NfG2l1FIPl2iRflUgdsgDip9AvYdJ1aaOe43RMCvmI2UJ65p2stD1pwqU6UlSUb72Sbv9/Y6jR9PuLLUbi4unEkssMYZx0LDIP8hW2GyawIvEunT3Yt0mbLHCsVwpPpmtlG5rCcW9z57EqtzqVWNm0uli0GIp4aoA1ODVztGLROGp2eKiByaeKhkNDs0uaTHFM3c0rkkmaM+tMzSF6aHYdnioWPNKXAFQPJmtIouMSQtUbPUZc0wvWiiXykpem78VAXphfPetFElxLJlqGeXbBI29EwpO5zhR7k+lReZTWclSAcEjrjpVqOpMo3VjXsFg+ypJBIsquoPmg538dc+lVbv93OR2PNXLSIwwRhpHlygYs2P6cCqupAFPMCsNrYywxn6V2VuWSt1PEwKlCpd7bFXzKTzfrVffTfMrn5D12WfMo8yq3mUnme9UoEtlnzaTzKrb6XzKpQJbLG+jefWq2+l31XIQ5FhNskyK8yxqTznq3sPeum0rQBdQpJOhht8Zx/E3+fWq/hnw99tmjv7yFTBEcxBxyzdMj2rtJSgXGQAPTtW8I2VjycTL97dGZcLELX7JFbILf+5jg/X1rOeO5PCjavYDtUer+NfD+j7llvFmmH/LKD52/Tgfia881f4narNmDRbaCyhPSSQeZIPoD8o/I1WiOa92d1dJPbwmWWdYox1ZztA/E1gLqVzLJI0ciNEeFcuAD/WuF+1X2p3Cz6jdzXLjkeYxIH0HQVee+CqEJ+Uds0hGHrfim7sdVubWQfvI3IzkkEdRj86wLnxRdvnD4H1rW8TWUOpkXiHE8a/MP76j+tclHpt1cPtjgPJwoJ5P4CmhO4XOs3c+czN+dLpOlXetahFAu5i55J7DuT7V0Ol+Ab64ZXudtvH6uMt+A/xr0DSdFs9Gg8u1T5z9+RuWb/PpTNadGUneWiNG2iW1tYreP7kSBF+gGKkLVFk0c1PIehzDy9N302mmqUCXMdvNMLGgmmnNNQFziljTC1IT60wninyE84pb3oqMminyi5zkN59acHxVcMPelD12WOTnLAfmnb6gElO3UrD5ycOadvPbrVbdTgfelyj5h7NcN92RE/3V/wAage0klO6WdnPqWNTA+hp2T+VZuinuF7meuluJ3JZDGQNoI596nGn4HAT8Ktg9jShjxU+wiCsVRZSD7pQVWgtby2ik8zDjcSOe1am6kY7htz1pOjGwNIxTHOyhPLbLIVLEfdHP/wCuoo9PubLS4o5BkLIxZSeVz3H5dKninlm1HUIok3KWVGOeg5FbEsfmRhevGOe9ZKm7XQrHPR5WVWCk4OcUxFkIZpIyrsxY5+tb8VoqnoB9KfJbIw4/JqXJK17CszAjtnuXMQwEKnc2eR9PeorOwuLK3e0kjO7fu4H3Ce/8q6OC1EbbtoA9PWs7Xlkjt7t0QlJYl3tnGCCB/KmoO12Pl0uJbQ3kyyqiBX67m4xnpU9ppl2lsqzeWX75OasaPxpdq2fvRjNaAaqVJNFxiramcdKduoiqC40WYwsYRFv6itndS7uKfskVyRMuPSJk27ZQrDuGNXYo9Ri/5eg4/wBvmrAajdR7NFKMVsSwyTbT5xTd/sZx+tSeYfWq4b3pd2e9PlNecs+ZR5lVg9Lvo5R85Z8yl31VDnFLvpco+ct+ZxRvqrvpd/vS5R85Z8z3pfMNVvMxxRvNLkHzloSmnCTmqgkqSHMjEc8KzfkM0cg/aWLAc1YsyWvIlHJZgox78VQEhNWIvuSP8ysihlI4wdwH9aXKEqmhviK3s7r7GLUz3RXgbgwyRn2rU16S/spWaW3I090WN0OMDHQA/U96x/DCvd+IFklZncKzMzHJPb+teheI7MXeg3sRySU3gf7S8jH5U4ppK+5yVJJTSZ5bcXETsBDHtVRjJOSah8zmm3FvLaFBMoUsMgZz+fpVbfzUuN3qd0JpLQuiT3pfM4qmJPeneZU8haqFvzOKntJP9Ng/66L/ADrO8zip7OT/AE63/wCui/zqeUrn0J47h4nDxuVZejA4Ip5uZWUq0rMGwSCx5x0qHTjNJfQpbxLLKzYVGXIJ9walvtPutOkZbhMBX2blOVz9aTgV7SN7Fl/3uqPHv2bpiN3pzWrrWkrpkAMdwZd0jbg7AEgYAOM5PJPIrnbuT/Tbj/ro386nvdTe98lWAWOFAiKMfrS5QvK8WnoTXErLezMpIIkYgjqOaaZ3YbWdipO4gnv60xpJBqsjQrukSUsBjOcH071Y1KwmsHzJv5IDbk2/MRkgDuB0zUuBrGpHRM56+i1zzCLa4DxE8Y2qQPesW806+iuY/tMm5piAz7s47c11Ut3HBH5kr7EHc1jajqOlXP3181wMblQ5/PIrNqx9Hl+LrNpRp6dWo/0jKuUtLLU2WPFxCq8ZbIJ2+3vW3oGnabdWJkdPOl3YfeMbT6CsG3KjUlMNqZhztik5zx3/AJ1qR3+p2t0zpp7LE5GYghxn29Klo9DGKpKmqcJWlZa3Sv8AI6BdD0tJUkW1UMpyMMev51qCSqiyblBxjI6HtTt4qHE+WqVZ1Pjk36mjHLUwbNZiS4NW45MmsJwM1KxcTrVhFJqCMirtqA7getcVW8Vcmc9LiiBivy9aiNuV5PWurg06JYxu5JqhqlksKb16VEqVaEeeS0OGGMUpcpzzjAqBjgVNM2Diqbv71tTTZ6dNXB2qMtTGkqMyV0xidCjYez1GWqMvTC9bRiJkjPUZfmo2eozJWqgZNkxeml6hL0wye9WoGbkdTb7XtLWRgGAXge44pt3GZYZB/Ew4FR6bIH0uAn+FmBP45qcMzTyKfujBHH6f59a6FFbnzlaclUavs3b7zmi+D703fUuoQtFfyIqkgncMD1pkdjey/dtpjnvsIFTyHrKvFxUmxu/3pN9W00TUG6xKo9WcVZj8PzZHnTxqO4Xk1SgzKWKprqZe7Ip8SSTOEijaRj0VRk1HrWsad4auUtzpzXtwy7l86QomMnngc9OlZUnxG18qUsUs7BP7ttbj/wBmzmnynPPGx+yjs7TwpqlyA8qLbIe8p5/Ic1ZceFvD58zUtViuJl/5Zj5uf9xcn8+K8tuta1/WW8u6v726Lf8ALMyEL/3zwKzNV0mbS7WI3N8sd3P8yW8Sg7U/vMx/LGPXninZHLPE1JeR6fqvxdRVMWkWTPjgSXHA/BR/jXD6n4l1nXCftt9K0Z/5ZIdqfkP61y4W8XlLmB/Z0IP5g/0q1ay3BBE6xj0MbEg/mBTZz3LWwdqtWFnHK+ZZobeFeWkmkVFX8SR+VYuo372bRspUR5y7HkgfSux0+LwhP4Ku5dTLjUZCCjuTlV9R1x1Nc9abgtDejBSepzGqeMNKspmtdMZrxxwZVG1T9M/4VWj1r7WFfyZUjMgiMhXcNxOABjJJ74x2NYeqaNZLf28emF3jlkVGfcGKsTjAx19a1W1CXQUOmaY8ksCXCyyi5hHliVeVYEHk8d/eqb5YpI0o0lUlqWLW4uLvVI7N7ZkVwdhfjf8AMVOfxH6V6LYafFYQCNFXdj5mAwTXnejS3+r+IrXzHX7USTChIRR8xc4HYZyfxNeqPaTxjc8TY9QMj862pJuN2XNQp1GokVFLilxWtiXMbSU/FGKLC5xlIQafik207E85GRSEVJtppWnYXMREUwipiKYV4p2DmISKKeV5op2FzHAg08H0qMK3oaeFb0NdVjluOFOHFNCn0NOCt6UrD5h2TTgaaFb0NOCt6UrD5hwPtSgmgK3oacFb0NKw+YAeKcCaAp9DShCOxosFxc5FKD7UBD6Gl8s9gaVh8xXtrKC1nnmjDb523Pk55/yatDtSCNuuDTtrehpWXQfMFHalCN6Gl2H0osHMJ+NRXVtHd20kEudjjBwean2H0NLsOehpOIcxFBClvbxwx52Iu0Z64qTr3pwRvQ0BG9KXKPnG0ueetLsPpS7G9DRYfMNHFLmjYfQ0pU+hpWHzhmjNAU0bT6Giw+cM0bqNreho2t6GlYOcN3WlDc0m0+ho2n0NFh84u7jrS7u9N2t6Um0+hosPnHhqN2TimYPoaQg+9Fg5yXdVyyuIYpA7mVW6ZTB/Q1n4Poa1dH0C+1oStahAsWNxdsdew96Vrag53VmbVjpklxr0DWktpJEmWP2hmDHKk7cY+oz/APrrtrDQVvXN1dQ2YaONo44lQsmWwcuCecYxx61Us2XT7WMQqCU6FjnkjGT+dR/8JjY6HG0Gr3BEjoBG0cLfMOnOCeayble6Mrq1iTw/p8tnaQSvaWEcDkYlgLGQsxzgk9RyPyrqryNbiN4Vl2SFc8DPGfSuJ0DTZ/O8+wSIQyTLctErMpIwRzuAAPTt25rpbaLVBftc3NvH8wwcN0HPA5/pUNh5nG2XhSHUbae7uJWjcyuoSIBQuDjoa5LUbY2OoTW27d5Zxn1FeprbanBc3my3txBNKZB85yOAOmMdRXnHiKFl1RmK/O4y5HIz/kVpH3jWFRrdmWHNL5mB1qJlIxmm5xwarlNVVJ/Mqeyl/wBPth/01X+YqgWqexb/AImFt/11T+YpOBXtS1Y3j21x5scYdlVuCOOnX8Ov4Vs69q15cWsNveW6RSu3ns8bZVxjavHOMcisHTp7eGctdGQLj5diAkHqDyRjkCtHWbi0ubcT73N2zcZDABfTkc+uc+vWpcRe01TKt5L/AKdcf9dW/maiE3vUV6x+33P/AF1b+ZqHeaOQ1VbQ3UuTHq84SF5maRlCIcEnPbHNa/iK9vXt4hew3FuSSPLZgVZhjJ7Y4x0rl57l7fV5Zo8b0nZhkZHDVt+J9ca+FvEhVhs3yN5YwWJydp5OPoeuankF7X3kzJLq6lWAKnqDUUVrawvujgQN64zVcSGnCRgal0zshjJxTim0mVLZWbxJK/8AcyT+WP61vCWsxNqSNIF+Z8bj9KmErehqFSsdmKx8cRKLXSKX3f8ABNDzeOtOE2az1kNPDnNS6ZgqqZfWTmrcM+D1rJEhFSpKc1lKlcpTTN9LgY61Nb3hhmDhuAeaxFnIFPWc5zXJPD30NqcIy3PR7XX7VoR5jEMBzWbrGtxzp5cX3R3rkYpZHYIiliegFai6HfSwmQ7Ebj5Gbmo9jVnHkb0Of6phqE+eUirLc7iTmqzTZ71W8Q3dloESJPdia8k5EEXPHc5rAt/FdiZ9t8JreIj5XQbyT6Y7V0QwrXQ3eYYaK0l+Z0bTe9RGYetY0vi7w9FKEEOpTk9wqqv880jeMLFR+40Rm95Zj/LFbqhbc555tS6Js1jNTQZJOER2P+yM1jjxpfEf6PplnDnoWiJP55qKbxfr7AgXPlj/AGI0H860VKJzTzR9I/idEthfSfdtpPxGP51OuiX7jlY092f/AArzbUvEmuG6jQ6nd7GPO2Ur39qRLW41a6xLeSsMYXzZSQx9Bk1ahE5Z5jVeySPSG0yGEZutUtIfq4/qRUDS+HIP9draP6iMg/yzXHN4O1SG3hmFm8hmYqsUXzyA4zyo5HFZ5ijhmaKVGSVCVdGXBUjsRVWRhLF1n9o9EXxj4b0+38mCW4mUNu4jOc/jioJPiPYbc2+mXD46eYVX+Wa4GQQt0DflTVkRY8bTmnc523J3Z11x8TbvB+z6ZCnpvkLfyArGuviZ4hbIiS0i+kZP8zWHb2dzfzmOFcdyx6AVftNW0jw5fP5emRavdIo2TzS5hV8dlA+bH1HNF2CTZQu/Hni14pZJtXS3VQCgCKm7Jxxxn/8AVXOXHjDxOzFjrlw2eyy5qn4je4k1dpr5meaYea7nqxJqtGAEBRf4e3egHZbFweJdXa5hk1Gea4iU4IkHOO+DXY2mowXSqtg4kDcFgDx9c1xsGnme3KyHBZ9wx2rufC+lJbJHGozg8k9zQI6ayjt9IsXvbl1ARDI7N12jqf1H4keteR6x4gn1jV57+bI3nCLnOxR0FdN8SfEB40S3c43b5+MEAfdT35Bb8V9K85BPrSWuo7HQWE891cKiyMqZyxzwB3Nbb3ryYW2IWIDG9uv5frVDS4Vs9PEj48yYZ57L/wDXp+7JIQBQTzjvTYiwZIkBVk80t94v3/wqSCwa6220VznzD5Ee4n5Qw4J9gePxqmBjnvV2zjjyzSKGG04BOOex/MgfjSC9jP8AEGnXPha8hglnjnWRTLE8Z4AyR/Ssm1uZry6jiUkbmAwKr6xLNPftJNJI+7O3zGJIGTxz2qx4cdI9VjdxnaQAPckL+mc/hQkjXnly8qehav5rrS9R+0ElLo/NA6gYReQO3PFdBoPjbWBIEbUJIZgOCx+Vvz4qTW9Oj1G1CoAZozuj5x9RXO3Om3emKJmjRlY4LA5xRzNbFQhGS1Z6jb+OdQAH22ztLod227GP4itODxdoc4AuYbqzf1GJE/xry/QRdMWZlKQYIKn+97VpXo2wk4IIPpTU2RJcrsmeqW0+n32PsOqWsxP8BfY35GppLOaIZeJseoGR+deLyGP7ED8yu3Q+vNbGhXWqgQxWN3crMx2qiSnk1aqE3Z6XtpNtca/jHVLUEXfk3DI2xlmjwwI6jIwc1OnjbTyga7sLmAH+KF/MH5HB/WrU4sHJnUnbjOR+dMLJ/eFZkeraRcx74dQTpnbKpQ/rx+tQw6zp052i6RG9JPl/nWi5e5LmzXLpj7y/nUXnRf3qV9PnXy8xjEi7lIYEEeuaZdWQt9oM0TyHkopOVHvTXLtcXMxjXEQ/i/Siq5j9qKvlQudl7/hGoP7o4pf+EbhA+6K2VlBI4b6U4tnJwceoHSvQ9lA8/wBpIxP+EdhH8NH/AAjsHXaK1/PByAsgA6HBoVnbnYxHuvX9aPZQD2sjK/4R6D+6PypP7Ag/uVrGUY+64b0xR5/95WJ6Eij2UA9rPuZf9gwY+7+lKNBgx939K1VlD5zn1wTijzF2ZAIHuKPZQD2s+5l/2DDgfL+lA0ODONuPwrUMpUZwpBPBz1pokz/C2OwBpexh2H7Wfczf7Ft8cY/Kj+xYsfdrRaQjluopwckDPJ/HFP2UA9rPuZv9jQjjbR/Y0WOEHPtV5pRgfL9CVNKshUbsnGPQij2MOwe1n3KH9jRdNtKNIh9P0q6s+SWA4+tOEhA6Dd7jtR7GHYXtZ9zP/siE9Fo/sqH+7WgH6qvIPtUYdS3QnBo9jDsP20+5UOkxAH5aQ6VEM/JV3eDyVyv0prSP1TO30Jo9jDsHtp9ymdKi/uij+zIf7oq4JnPJwQfQU5pWBJwx9gKPYw7B7afco/2ZDnG0UHTIQfuirnmk5BHTseDUJlyx2jPqM0exh2F7afcg/s2HuuDSf2bEf4P0qy8hI5+mAKZ5xAw2ME9KPYw7D9tPuQnTYx1XFA02H0FSGcRsR0+gJFIZm+bGfY4xT9hDsL20+43+zYR2/Sj+zYf7oNSR3QIIJJYdBuxSfaQX5cA56KaXsKfYftqncjOnQ56An0oOmxf3R+FTecCCc5weOKUyqxwGCn0zR7Cn2D28+5XOmxAfd/SmNp8I/h/SrJlGeHPPA96jMx3bO/uetJ0aa6DVafcig0h7qQpbwtI4Gdoxk1u6JZQ2dveQXFvNHLIuAXTIz2IwSKs+EVIa6uCo+Qbf6n+laOrIUaB8AEAbuK83ENKbitjto3cbsyY7W+imiZL4yRFgGR0HI4zyKz/EeoWll9lM2my3MgkyskcIbBwcLkn3Bx7VuwyB1QAg/NXN+Itau9Ovbaxjs4rtllWdFkYjYzDA78k5/lWCNGdx4eukVI2aOS3MkIAWUcqc8A4rS0qwvLEMbu8lu3c8ZwqoOwxnn61z1lcTtaQmeGJJwMuEYkA5q3Z32pG4jiEsDMQI0MkRwOnXB56VLQ7nQvvcMGTGDxznPFea+KLC5F9I6owRBliBkYJ4r0aGC/BkM81uxYggJGwA4+tZ17o810ZS7wbnGM+Wxx6cFsVVOpyO4pR5lY8elt5sklZCP92q7QTbv9TJj1xXea9oD6bardB0kO/ayrHtBzk571zyq8oztRGx/eP9RXbG1RcyRldw0bMbyHGP3bZPardjayi/t/3T/wCtU/rVptqgHKEjgZGantL/ADd24GzBlUEBenP1q/ZabE+1fcqadp8ryyl0MQWF2BI3Bjjp09M9Oa1fEsEM01r9n34WFBtZcA5G7cDwcnPORVWCZ7m4gQKCWcKARjv069PpW74gXyJLdUjGNpTJGCxXHYknGCOvb1odJcyVg9q7XucreQD+0LkFWP7xjwp9aiNtJ/DAW+hrYvbm4S9nVYGGJDhgue/0qu89zkeaMD3UCq9irbC9s+4RQQrr5a/hY2vnN5gUclcnpWx4qm09rPTrSwgXYsZYSeVhtu4gKD19Sc+xqrHHJd6w8fy8yORlARxk/wBK2/FayWekxzJDHJh41QiMLtBQ7hxxjI6ZrFwXMlY0VRtN3OJWEnjyz+VTpbE4/dN+VC6hdSciNQp6EKM1Ot1cgY3DP0FaqkuxLrPuxotcDJjP5U8Wy/3KetxKf4xkegFKbicscMCPUrWqoQ7EOvJfaY37OP7n6UohX/nmePapBPcDnaAMegpn2iQMQS3I9hVfVodg+sz/AJmHlD/nkaesSj/lmc0guJgwDHA6A4p5mkVsMwHoRU/VqfY0WJqfzMXbxxHTl2gcpj600Xb9TtPpgU8XRyVKkED0FQ8NT/lNoYyp/MzT067gtmDm2YyKpAZXPOfUdO1VNS1HUb+N4YpTZxNxmPBf8zx/P8KjS7kAwsRGO1ElzIesYB/nWX1SnzXsVKpze83qc03hS1eZ5pbi7llY/M8jgs31JFZmueH7SGCLYZAQS2WYHp0GPxrsjcMDgxgn2NUZobeW9FzLDJI+3aqtyq/QdPxpzw0XG0VZmXN3Zy2jaPIbgXUkIcY+XzBhP/r/AIVsXumxmGWZLZJbkrwiKETPT7o4ArZWZtu0xj6YpPtXODCuOnQVcMJTStuZuo1rc4RdG1Pbg2rY92H+NO/sjUSwBtiMnHLqP1zXbPOgOdn4AZxTHlWRgAoUnt2P51LwMLbsXtWchPoF3YX0a6nbi3O0Ha5yzKf7uPX/ACK1La203SLqKdnlO7ny2XdKT6e3+eKW7S9kvvnlRLdP3StFktt7DJ5C5J4HHtVoRWZCkRYkUgBnB3DHTHt7Vz0sJN9CKlS+l7Is3HizxCqyx6bp32SOUDLqQHP1Oc1yUthqks7yzQO0jncxLAkn867D7WDkqFb8xSNeRBdz7F/3jgfnXS8DC93cIVFGPKmclFomrXBcQ2MjlBlsEcfrTh4b10nA02U/iP8AGuwsvE2kaXbzPLdqZpAVwoL4H4d6l0/xpYXlrM9tBcuIn2AFRmRiPugZ/wA815tZRhNqGqOmF2rs81vbK/iuprRiwhD+WwHAdgOR7gE/1pJ7aHQ4fteqN5bY/cxEcn3x1+n+FPufEE1rrkmosI454pmIQnKqckED1+tZ81qfEt+L69MhVjuL7slh7Z4rMDmNY1STWLgSlAiL8qDvj3NXrOyfykB7Drirmv6bb29zGtouyNinyuQSD06/r+Nb2myxRxKGt4pPZh/hTYFKxtFMgjJG7G7Ht6109jdx2kyNFZSyBcAySPtRfU9DUH2q3SYzQWarKRgAsSo/Cq81xcXD5mDOR0HYfQUrjsYHiPRrnXNZm1EEIZWA2LyFAGAecen61hnwzfROxwCqck4I/L1rrrjUoLNT50uwj+E8sfwqjPqE95EAgKRsOnciktNgbM/GMLklV4XPoOlP4qeOzZuoxVldPGPvc0xFBRzVsW4kt8uzhFYZ2tjqami099/I49RUetSTWNksEUBDToXUuOq/MCR/3ywoAybzQrrUbo+UoQRDaxbOc+nP+ea0NC8LXVtci52NPgYKIvKnt6+lWfBdpJq7XJaRYoIyu455J9vwFek21pFbRiG32qo/2v1+tduHwkqnvSdkY1a/JotWcgdPv85Wzn29iUqGbS7qaFoZLKXa3UBSDXckSZIUkgdSMGlCHIwzYA6ZFdP9n0/5jH6zU/lOGg0y6ghWKOymCr0+Q1HfWV9LbOv2aUMxHJUj+dd+Q+fuk8e1RvF5q7HUshHORSll0baSBYuV9UebWvhzUb6URomAOpHCj6multvBLQBSupvE45JijwQfrnNdGIljXCAgDjhRxUo+VRuYhsdM1rTwFKK97VmcsTNvTQ5LUfDCPby4vjLKCMrsySSep9u+awL+0htolgWYM2drFcYz7etd5qGntdzKUSVhsbzCAAoH+0/b6YJNYml6QhvJLWSMQFOixn53Hrv5OPbiuGrh/wB7yQVkdEaz5LvUoaJYwXEUsF35sLpGWiwm6SQ9l25+UHPU+lQ6h4YvonAJeTfyBFEzHHv2H513dtaQ2UflQQiJT/s9fqfWpy+xflbnHAwOa6Y5fG3vPUyeLfRGPoNjqltpsNvPKtukfQfefHp6D9a1oLO2hZmG5pHPzOxyzfj6e3SkMrxsoKv8wyoIwD+dSB2wcgqRycnGK6qeFpQ2RlKvUluxwhjOeMfWimb1dQCCTj1NFaezh2I9pPuaJTA8xWAycnn/AOtTURSNxfaTz9w8/mKj3bAcuNpPbLY+tLJcBGKq5OB0UE49ulSBLF5KsxDZY9SCM/lilMqMRukCqehzVeN0fBJUZ6AryaHj3KQkhCeu3p+NAyfzB0wMD1amkkjjCf8AA8kVTNoQ4KsjqV5+UA5/Hmpo43Rx+5VFPoaAJzKIhy456E800O5BDSIExncCf8agyvzOyoTnqPmIH5VPujZQBhT1/wBXg/nQA/eqEDg5Hfkj60GdY12hiR6DmoiYo0/1yg8Yzgn9aV4xIxyz7QeTuIJ/EY4oAlBfBI79yTUDmQIudxHouetI8CgjI6noS1Mzcgs6xiNRlSrZyffg0XAsE7lwAvy9M5H64qJZJHwNhGehD/0qPOAFDvvHocZo8xllw8blfUk8UAWVLYwRux9Mfzp3mR9MP7FVyB9MVUG1mKoqKc9WXOfpTQ0sO5XXzMHhthH8hTETSSgu2yXaByATzTBIBgk5HcBRyfypgkVjkhQc9MOaaDN9zy0cNxuLvj+R/nQBO9xFHHuYlV64x3P4U9WSVi+8jjIyCP8A61V/JKq2BGB7gnp1qOO+MbFPNjIPcjjP0oAt+bb8ASLuPYYzTWA3D7pJwSSApphMiELHDG5c9T/+rNJJc3KD54ok/wC2v/2OaAHSXCAhpQTjuzDBqBr2NcjysZGcgjNRm/mkbCKjc84lz/7LUbO5b95bBc/xBx/9ajYB5uVBG0Yz/ephkRhyzH34/wAKryq6nerbTnhR/wDrqobu7QkIAPRief5U7jsaJZWVWGTjgEE4/QU8TqpH3m9juH9KyFvrmPmUu2OOSf8ACpFuTKd3lOW7Af8A6qdx2NEzQA/ekHttzSiSJuTkZ6nHNU285VGUbHXDjp+lKJJ40DGNCPXDf4UxWLW5mByZGXrkKSB+tQBGbOyP5gDlhGc//XqC4vrjeE24XucnH48U2Wz1FpordxLvlAZIxKUyD36dPek3bcaTFjkmSPbPIwHQeYhRj7cEfyrVjt7yVbYpHuEgyD5gIHUc8+1c3L9ngLi7mmUrwwZ3LD9OK6SPWoNM8Oy3clot6xWLyPOLKgRlzj5QM8g1y4irKmk0b0qane5JFrepaHdwqls0sEnMlspClhnr3Oa6y/1+wu9Gi1CWGeKEgMUkX5h+HeuT8O6pca/cSomg6PAERC3zlWdT2G4EHA9jXVagqMhhkjR128q6AjOPXA9a8qc+eV7HbGPKrFPw7deHfEVw0OlX5d0XzXjw6kKDjOGHTJrO8VR6lGs2sWhs7mGxIil3jDIc4wCoBOMj+KvP2g1PSlWbQ5Hs7uSIK7KcFkLnjn8PyrU0SfxBe6cLRdWuVuUc+cVkIGQTgbV6gY9O9TBXKkzv/DFxqV1pRuL5bceaN0SIpyo565Oa17ctHdwuwxiRT096dZ2VxHptlF/arz3YYB5JwMHgnG0AdR2/Wm3ZuLK4himeJm2LvKxHZvwM454BOcZ9aafQVjscU0rmjHmxZDEBhwV61SbTYQxmPmuRzgsSf1qBmb4tto30GdnYqE2twQO49a803IVYLDJj+H96oBr1fV3hbSJ4JZE3SQuArY5wuTwTzxXCWOnw38S+QLcnHIZQOcZ9a7sLVjGDUjmrQlKWhkIF3Bvs+QAcneDj26/1q1Yy7ruEeQVy4OVT37/MasS6bduFNnpBkGxSXSNc8jJxhsnnvWXMlwrbdjQtnkSMg2+2CxrujKM1ozkkpReqNXSoZZdTWBkYI+Q5CncVxzjng9qsa3pN1axJPNJJOrOyiOTDMnfrk+ves/Sry+tLktZurTMMbUO7j0wG5rR1TUdTnUpPYGOFtoByVKHrxyOTUy5vaK1rFJrkdzHeGV7y5eOMLiVvmKAg8/WmPHK0is0e/qRsUY/nRJJeZUL9qDHoTcZz+uKJV1IxkeW0mcn94Qf0Ara2hnd3uWrwpHdSPLDlvNJUgAd/ZqilnKwtHFECjsHKkrgt68nrzUdoEjO6dgWGRskfcV+melLcXFmxwmxiOxwP14NRyIrmkRbbl1/hJPZcZqpKyQsgmmRGB6ManEUsqAxyEKc9HcAD8Gpo05cEy3GR0wWbH9c1Sig9oyP7Ta8bZtx6YBFKbqJRgxSc8dAf5GoJf7LtuJJMP3VVGfyqFdS0iI7Y/NLZ/jDL/SrshqTLizoDuELDHfaTUyTsWwqIfcNj8+KpJrURyECxj14H86lF1JMoCyjnnKEf0os+wX8y2JJA2PLBPqKGmnA2qq5PYVDGZywVdzDHc06QTqMSRqgHU5H9eaTXkCnrqyQtOMH5s/QYprTXGQ28ceh5qRRGigNInPIy9NLWoU5VGHQYJ61Nn2L5o/zA1/cIQCzhcdQv6VHJdPKcO0q98gZFBu48lfLyPVX7015osfLEAT3Y5pqK7BKo7fERkyfNsuGYY5GelKqS+WNm4AHvUDS7zuEL5PYR8k/nSRPc7cxxp16sMEfkKqxmpa63LgklCgHdx3DZz+FVXJJyZAPXI/wpJJLqMbklVQRxuxgH3rjtQ1zV471raVVjlzx5a5z7gntWNWqqSvI1ivaaI7JJWd8I6OfTPQfjUN1dQ25HmXMQ45UkMfyFcPI2pXGfMlc57F8fyqa3t0gXLcyHqa45Y9/ZiarD92dHJrVqp2jfMAeCFx/OqUms3D/6uNVA6bjn+WKoZHpS5rCWNqy2dilh4LclkvryVjunI/3Riq7Rl23OSzerHJp5fnhTn6UJDPPyqMEzguVOB+VYuVSo7as05YwXYyNUuvKXyIsGVuuP4RXSeDUFtYzu/UAHPoOc0y80yAaXIqs0lx8pXAwo5H49KktYZLLw7qUrgr+4IB9yCB+pFOdKVPSQoSU9UeZXz3F9cPI7feYnbXYeG7gSacttIQs0XA91rEhhj85dwOzPzEdRXRWgtYUHk7VLHGTwSayZoUvENudkXl8sxxzz3rQtra6lEcRczSKMFguM49u1Xb/w3qrzxGWDZDG0cjMWAO1+nfJOVbitiGJUJWAhV9Cf5jjNdWHwzra3skYVaqp9DLmsfsVlNNNIFeOMsq4zk44rhpLzU9TP7ydo4/RPlH5DrXpd/ZXNxpsyF4ZPkJVVTDEjn1rzosSCBw3pRiqMaUlGPYdGbqK7K62kcX3Bub+8a29MKywCNj86dvUVmQlfOCuG2E8kDkVv2kcAwLbBJ9vmNcptZEqoqketPJjiTzJSqIvUscVfTTblF3Nbuzf3EwSPqe1Q3mjSXlnP9rtyixJvQY4znH9TTdOa3QrrozHfxLZGZYbcs7FgowvUmp/F19ANI0aNHDTxxXTXAKngkgJg+uCeP8axrXSS2s2iQwliHLYUZPHP9K1dZ0q/1G7s7CO0LGTeQHG3JUZxk8dMn8KOXqguV/h9qSWcN6jpKQ7KQVxjvnqK9AttUtbgACcBugR+D+Ga5hbGW1hWD7M0ZjGNu3AB/DiqM2mahcSjbCxz0xwB+Jrro4qrD3UrowqUIS1vqegkNJjHykjvSMybh5jAEercZ9q5TTbHWoCA97HHFjlJD5nH9PwNdMmPLUEKx9ckc/rXqU6jmrtNHHOnyve5IUt5MMcnPBPSpVhj2BQzgDpwKqvMkbgeYCenIz+tP3MFOXGD0IA/xrQmyJi0UY+aQsvTtUQkt1J2Dr2AAzTBdpGu12iVgcYbaP61NHIJCcFF/wBxqNQuvIf54ECxEFI9xfb6n3xTGjs7h9zQHeo4J4/WhvnCho8n2P8AUURqOTsIPpuPSlZBzDgI1cYi2gZAw64pFdASvLeuWz+lMkdUcb5WVgPoP50iSRhmEb5Y9hTJuSFJWOEUKPXFP+zgnD4cj0pglZ8EoxYDG3acf0oLvzuKx+y8nH9KAJwoXna3HUA4oqFCC+38vnzj8DRRcC7PM6kYi3s3JLA9PbGaeJdy/OgA5BweR+eKMgRkbA3Hc4/SoopwBhV2DIA2ggAfr/KoKFkaBEBjO8scZXH64p/mGFdxUEMeSp3c1WnvjDJu+844JRSx/Hp/Kol1Z59yhQuf4sFSP0oAukjehMcpJXnB+XP4jNBe1jI2PKrHOdpxz71We7hijG5YywGclScn69agl1Ji21vs67iOhJNAFpNRgl3Rx3LMc42tkE/nihpE3ncXX3Ldf1NVTqUMJLFkRvdsA/hms+41fdKE8xNxPZgBmgaRobhG5A2NuHJVQNtPMkMaDEO45GCP/wBdZBvAo2+auSOuKgE0UTGRmhLN/EQOaAsbrvdecM3O1COMRE5P1yakje4mYb75NnT5VA/lzWImpRkFWkjIxyCBj6dab58StuI2rjsOB+VILHSNKhT5n3t25Kj9etQfaEWQYkmTA/gLH8OlY32xXQRx3Tg5zuIx/wDXp0CyZZhIDjqwQ5P5nFMLG0ZlutpSUgA5O7INO8xd23dIfbkgfpVJLqFlTe21x3z/AEBq39tG1f8ASEYk91OP0oESPceSBFHGz5PzYPSoXJY7TCD/ALTO2B7cU37Ui5ZhEzA8fKQPxNLFekLtRrdPUK+Tj2HWgB/nurbJ4EVRjkyNgn8qMwSMzv5sBPHExwfwFOaVi4d7mNfQHBH8+v1pflnlykwXHJAHB/woAFQuAsTEH3c/yNRtDsJhWJJD1O4np9aJZ3t/mM4kxyo8s5H40kcjzxFo0O05yfSgAEW4EhIkcdDG2cfhVeZWLAu5ZQOwYkimtby+YXWfJGQFHyj+tUXlugShw3bAfn8aNBotI8jZ8ofu+pAbHSoWvIRkSO8b9snJP19KoTmNYgsqmI9dxO7H5Cqc2n3LoZIrhyD0JQr+mMkVFr7F7bmoq2txDksjEsceZnj8hVY2Dx7SkpLPnCqv9M5rMFle24MjGZ8d41wD/wB9EVftpry1Ifybtx7bMDjvhhz7ZqG3EtJM6XStBeHTL2/1MyyC3VmjtgpjWTC5++D7elVRJC97PJYWMs1iCPmdywAA+YKD1IPPUfyq4NH1G/iiuLO7VbaZVLRSDpwAemffvXT6TpcdqsVlb/Irv83JILHqcZ/SvOqVKrlfm0OuEIJfCcZPHq0GqO1qqQ2cgDxymJWIyNxG3nA57jt3rNm1fUtF1O21Mam7ys/3HBYcHkbeynPQY/Suvur260vXxpWs2SSRyPgSwZXcCMKcZ559/Wr1zo1rcosUsSsuQWJUMOBjAH/165rze7ube50VjzyK+u5b6S9uYwPNYsrSJH97qfu545HWuhs/GGoWiZU28iso4aFduO2AAKdqfhDR7jU/Ks9Yjt5gozbSS4w2BkqpI647ViXvhqTS9UtrK4nx9oBZZPLJXvx8pJ6gDj1pptr3mXFxWljpU8a6jf38Nu1nBNbOu2QQoQ6erDBxx6H9KujV5F1Ka1/eyBM5ktodxwRx1ZfrgjPH4Vx/gqe9cX8sdoyTPtgjVlbuc7iSMY4PGc8V2cnk6Do5afJbq5I5d/8A9dVGKM5vXQr6lP4flgacakrXMYw1vPB5MmMk8ZIBIJz1qvHBaahpWEZoYi5kzHGWJU9Sw5Geveo9E0FtRvDq+pxrIZAWjiYZUDHBI/kKsaxoejeWrz2qRryS6HbjjpinyJOyZPM7XZFqt5qdv5el2MM93cI0imViqDAGBkMpGdrEDnoajuZfGltYWRtNHkvZJWaSdnGAMHAHylRycnkYxj3rJuPFWoNMnk21vI6yboZHQ7weOSQRngD8q0rH4r39mi2z6VZucn97uZQT7jn+dOVNxWwlNM7WW91BdPaW4OrWzxNFG0VpCJmJYdRg/d9cgc+1Si8nNxLGza+zNerbb/snyKc53rzjy+PvdK4ay+LOsy38h/si1bfgACRgBXSWnjzWrqQL/Zdqmec7mNZPTcq468E8YuIxaeKbqSJpEWURLhtpGSuWGQ27j1wemKlsLJo5ZFGhawqlJFMks0SKdiAKeD/FnaD65zVLUfHXiKAOItNtAB/EC3+NZ+n+P9d1WO5S4ktLV0IC/KRkHOT0NBSu9EdRaC/gjFstjLZW+NiTm78xlJVcfKvX5mYf8BJ7iub1qy1nTr5l+1Wdy74kCyAR5yT2J9vxpyXmuSXSSG/gnTIOxZIiPrjGaqalBqtzcma+hnY7cbvmHHbrxj6AVUZOL0Y3C/xIoNN4nji2iwkkiDBm8uPzBgduMj359KtS+LL0W0lvqGlB/NRMFv4CBjI+Tg+oOapeQAd24qQP7wJ/pVmG7u4gwW8kCHqh3c/gCQapyk3dvUOSC0sZ7a2yAxrBhmAKiNgvX/gOajGvzq4WSOdW6MQd2P1Wtlbh5Cd0UEnfc0MY/mufyqNkt5AwfSombO4vHuB/8dOP0rZYmr3IeHpPoUXvrW48s/aZ5N3Do7FAhz1yeOnvWjaafHNB5qSeaBx+6aOUj69ahe105EK+VNC7jB8yXcMewK5z75qKPw7bXIyLwZ7HYG/+v+lUsfOPxWIeBhL4Sw092kvkr8jA9ZlVWA/3cD+dV/s17dsWkvonYnIA+XA/A8VP/Yl8kiPba0vmRH5QzOpX6bhimHT9fRi+LW555+ZDz64BFbQx8eqMpYB9GRf2K5Db5LXuSOf6nmq7x6Laxk3NxaDHVYnBP5DFX5/tu7NxocsUOPnWFflJ9RuU4/OqTppM7v8AaDNbnIxvgI499pJ/Sto42m+tjL6nVRSOpaR5u3T4IZ/9qVz/ACPNK+oXkg2i0tkz91o16fgQauf2LpUmGTUbRwePmcqfybaamFjZWjKqO0rsuQIVJyMZ7A/zraNeD6kOi13M+G41Q8Mkh4yRGcA/mR+lWooNRZt6rLFx/Cy5/l/WmXurQ2GlTXRthhCNizSMS/I6ZGOhrDf4jzqCILFE9iykH/x3P61nPF04OzLjhpSR08VjqL9TKy9t+wY+oAqU6dc52tKqjOeXH8ttYOjeKLnWTN5tuqlNuPLLd8/4Vr+Zc7wQ06jPZ2GfzrSFX2keaOxLoKLsy61oEXHmwh/4twzj8ABT/JEceCY93QbEJqoi3LfcmlXPTLbv161ZWKYNzOQSP4lPNHMxqlFIhMa9WaAHPQllOPpSSQpLkBV4HRSxzU6W8zLl5OnXax4oaMRnks2OpKHP5807kcqWxSFsqLlAFGeQEI/rUDwqZBvRX4PDoCf/AK1X5kQ/OsjKCf4gR/SojCxAKBZPfdnH9ae47JdCjHa229zLCgH+e2KRFtmZt0EMeOhVhk/hU8sLeYSYgp9UbH8zUYs5lYsGl/4EQf60rILsRhaKAJYo9vYtIoP6ConW2XLoYVQcjDinNagspfzmYf7C/wCFU3tbfzBi2kJ75K9Pzp6Il6k6fZxlke39f9aq/wBKk+yyycQqhB5/1m6sye2heUL9mCZGOQB/WhbGJBhkUAHoYx/jVJkNF+K3uklEfljf6EnFOvbGa7s5bK5Mawy4LFZNp4Oe4I6isoWNoXw1upb12/8A2VSPY2xBVLcEE8BUH/xVZVKNOo7yVzSM5xVokEWgaXbMGlmRsc488Hj8BWB4viiubaR7fyxBBtCBBnkgnOfwxj2roBFbwOUaxZ9o4woJ/nXO+JI9sVxJGjRxcDYQB1Xr+n865cVShCneC6mtKpKUrMpeC9ca21D7DdXD/ZJQFUM3AIYEDnp/F+Zr0aS5tEYeWsTE9dzDI/CvKfCukrqmpMzPIiwBXyi5z8w49uM16qx3yAt5nTqF/wDr1eCi1FuwsRLXcV1t1dDGOp/z2rK1HRNNvrh7jDrI33jCuMn3B4JrUNsXbd5CnuNyZ/TNNVJCSDAuen3RzXXOlGatJHOqko7GbaeGNPjHmSGeQdgVx/I1swwWtmPLt4SAeCMAf1qvDGYncKxbuQTgj8amkUyj5GKk/wC0OfwxUwowh8KKdWUlqSFRGjPsds/wqpJ/KlkVpYcCB/mXGCuDiqnk4+9GzBehz1/lT3kljYBIV2Y54x/jVuKkuWRF7O8SOx02GK8Fwv3gCo/hIJpdQ1S1057f7bOYf3h2O2Tzg57ccZH40huGcNmEg45KsMD6YHNVryCHVLF7aWOMkjh5FJ2H+8M96xnRUaThTNY1G5KUjgvG2vXmoXdvAbgmGKFD8rfeYqDk/gQPzre8A6vPPY3FpNIJDC6tGZJMEA5yMn6VyHiDSjpl7LErmSFOFk24ySAcfrmui+HKKn22WQfKdqZJGO571w4dy9vZnRVS9kdu00Yk2+TC2ORiVWx+OasOsnkeZb5BPO0PuH9ajF1bHcqxSDPV1AwfToaeXDDerTsv90kAfmK9c88YouIl81gFYHqOR+HAqx9qiK5kl2sx4AQ5qKN4RlmjnLY7MxzUIu4gRi2ckdWbdwfoTRYV0TzXFuI1BkLp6NG55qQSqcBZDgDsrD8qoNLvwGgaQ55XD/ywcU6LTEVjKkaDd1V1xj6EUtBq5qloMDGS3Q8n/A01pGC4U4Ucncd2aqw2xDZE7of7gIwPzFSrbFAzC5kHuWBpXRXIxxlDZb5ASOgH+PGadG9syASOcj37/nSJcQITmVmOMZCgAflU3nRDLgo3uAf6ikHLbcTp8yFjxyuetN34GDGQMcqVzTZJljx+7kw3QhTTN6B8neD/ALSHmjUNBUeQybjDgD3A/nRSPcSRgBYd2Tkk0UBdD55pYMbnK5HBOBn86q/b2IIEsZXoQj8Z/AVI010x8uFQ/GBhV4/DNQNaXjoVlMjKeTiNR+tSUiN74vjcikAdQT/jUEd9g7o9zY56n/GmXVii7FLFcckZJJ/HiqDiKMkCZxnszZzSGaZ1WUAAsqAe5wf6U4arKGbasYGOMDJz9KxJNq4J8th/vmnC5jCttRcD0bFA7E11fXL7gUTrwWHI/Wqhe4C4LRsvoQev1zUEZWXzDl0bcTgLnP5U8ztHEBsyPeMnH60DsWlaVE4KZ7hWFIJbgsACpHqB0qkl8Bwbec56fKMD9c0qSzMN3l4Gecrj+ZouBYVrtXI3BwfXr/KpRIMD5+O+T/jUUckcww5w3T5h3/Cp0s1Mn8I46kigRHJcPv8AkY47rjP6Zqyt61tGQZo49wG3fGactlGrAYQr/skf1qdFSMkSR7QTyWdf8aBEUV4zocSQs/qFKj+dSW91KCXTyGz1KkqfpRmFrg+WRtAGSXGD+GauiKMJvVpHA5wgKj+dMRFHqM03z7IxtPKPIeR+IFacE6S8zxCP/bVDjH1qGSOY28ZTzIztKkjaM/ietVoI7xUYPOyIg2jaAMj1PHJ96Tv0DQ3IJ13sqOfKXoViJBqdkhkTcrvweylefrxXO21vnLpqRK9Nr4K/lnFaEc0sS4ln8xjwMEcj2weKYi1cHY3BaVeylgSPwqB5rpnHl2k7g/wtlR+v8qprdXhmMYtpo4c4Mnmnn/x6pJGKtlftO08nJc5/CmIkkS6A2tasoAyR5wPH5cVdt7NLmMB4/LmUZUtMQv6c1jXHiFYAEW0kyB/Eev8AWltdejlGTNNBLkDEkW9fzHP6VlUTaNadrlq88NzXUSrYx2z3B5ZpDtUr7fMxJ/KmJocmnri9tYIyeVliAZmH0Zhj8q6PTmFz5TPqlkycEea7xFeRn7wHYnvW3vtpAIJ7uE/vMgLcRkE84Iyc+nB/WvPlNp7nZGCPPL3TrmSNbq0Llc4ZLoIg/wCAhWJ/DFZzR6xGJJ49OV1Qn7kZUj39a9auNLW5SUTQCQy5UTGFcgY46jGPzrIsfDljYQ+a8KFlOXF1GGz9MAAD8DVxxM0iXQTZlaT4ssxZww3kN1aukaq7yW7BMgdj6fWum0i9tbq9tntrmKb94v3HB71RutJtm04PZWayJI3+qtwEHXn0/GsfTfD+jzGWZ5DZrER5hDtGwbr/ABAAZHcGsJWa0NVdaHofirQf7YsVmtwov7U+ZAxHUjnafY14z/wsy80+ZotR02KXyzh2hkKke+CCD+lad74+1bw9rUkGnaqL6wUjbHc/vtvqN/Dfr3rzTU7R7++uLsybGncuQq5HJyR1GBWXK0VdGl4y8dWXiG/LnR5Iwqqm5rjcx2/xYxgHGOOelWfhndWtze6mrpIuLNmjDS52tuHIz9T+Ga5RPDF7dbzbiKRh/CJVVj9FYgn8BVCbSNV0qRma1vICMDJRkPP4VNrFeh77YPrl9osqaddWMkaybWWSYxs3HGHwyjoeD6VFLLqlpqtre61pV4kFuQcxwedCOuTuQsD1HUDp2rzbwd401nQ1isUtm8gyfeXfG2T6kHBHbkGvSrX4ixW2HvI3jI+8xi/UvFg9P9g00nugutmX9N1m0u4POjnU/wALlRuKnB67eVGcdaNSsBrzwQ2sd09rtL74W37m/wAj8zThqXhfxM6m7tbW8lwFLbVlb/x3bIOxyV/rU9h4q8MeFtQFrLdrbW8aYwXeQoW5wQ3z9c9RxjFJNobszhm0q+k1a70q0sZvtSgnZPhW2Z7E8cgj/JqlP4c1eG5SKXT5o2LbSSNyg9wWHA/+tXfz6jp8urReIF2yWUr/ALiaV2gbOVGCGIyPkJ9PatW3u31DT7u2tDFcXl1MZHWK8Q7FJ6LjtgmrVWXUhwRn+D/C2lQ3qPNGLiQLyJOVz64r0mO3giUCOGNAOgVQK4GwddDvVW7aYSBdrh1DZP8AwGugTxlog2K1ztV1+XML4I49v9oCs3K7KUex0JVQMYFeJ/FKW3g1WxbT0UXV35sYWJc7mT+8V7jP1ru9c8R2U1kl5YXu/a4QkKwQKSCdxI44BxyOa0nvvDbXMU8moaUQiMMNJGzAnHIJORwMYpXGtHc8rtdMvjocTNoOuDUeSWWAtEeOMA89evtVO8utY0e6ZLmCa2dssAylDtz14r18+IvDsMqS/wBsWaRqpBiUqQWJGGyBnI5/OvL9a8WaneX+q2xeHyZjJbljFyYg3ABzx0POO9DsawlK9ionjC9YfvZXkAGDvO//ANCBqwviq2k/1ttb5/2Ydv8A6CRXMSRY+4zbR3YYo8t9owp+pp2K5u5141vSZjgQGM99kxH/AKED/OpVuNLuMGO4nT13xq/P4EfyrjQr7cn8galRD/t59Kdguux2eyIAeTqUABHKlnjP48Y/WhrOZwGiW2lGMAxSRMfyzmuSQsBgh8fXBFP+0TwjiUlfUjNCuPli1dHVCK8gQF7WYIvd42xn+X5VB9phb76Or55Kv/Qj+tYUWsXUPCTsB/skj+VXk8T3qqVaTep6h1D/APoQNLk8ib+ZpwysFJgvZEOeNwK/qCamN7qCo2blZUHGX+cH/voVlJ4gtm4nsLWQH/YK/qpFSRalpbOCYJYv+uM5H8waTUkNJFxX819r6dYXPHIWMdPXKYqARWEUodtNaE5+9bztEfwJzTzNpdwSBNKB6yRKT+akGphbW+4fZtZSPA4yXGPzUVF2t0U0+hUktdPmt3tmmvlt3cSNHKEnUsBgE7sZwKoN4U0cgCG4t+DnLwujHjvgsMVsPp2oso2PBcq54MbI7H+tVpUvLdyZ9PkAAwSY3UD361ouV7Mh3W6LNnpcdpEqpHbt8o5iu13Mf91guPpWskFvFZyONPvlnIwrtCGjz7lCxxXPJdwuACjAjqSc8flQLqL5mjZ1bttQc/jmt/bVUrKRi6VOWrRcvGCCF0uiDyZEm3Q7eexZec0nn7lVVjilyekUyPgfXP8ASmx6nexYWPUJDuHI8xgPodwApj31zMu6S2srhQcYkhRv5DNaRxVVb2ZLw9N7aDZcRsx/s2+Rv7wjf+h5FQPLkYkuJIGxkBkZf1JqdlhTBm0eGFjyDFvhP4c04XFqpBSTUrc9yLrzRn6MK0WP7xIeDvtIpkwwoCs8h4zhG5P4E0hvrcyIFuo9pHIdl3fTBORWks0UkZA1EMf+nuxRv1Qj+VAt45iAG0w56lZGh/8AQ1atFjoPdNGbwsls7mc89vghbiMAHu3/ANYZpkch5LSQuvbLN0+mKuyaQXJ8uF+DwYlim/UNn/x2qVxoV2Cq7NjOcKJnlhPtgFQD+BreOIoy+0ZSpVI7omDQsnDRr9SaryBM4acMcfwycVV1DTNQs5FS6tANwyD5+M4x33e9NSGRFy9rtIPP77I/Vq3ioyV07mDlJOzReVrYAZmUnvhsmnmS1CZDhge4PSsw4J5sAT0/5Zn/ANnp6uiDEttAm4Ywrpz+GafICm+pdBtj8xkjGT1YjNRT/ZeD5ycehz/KqqiFmQRizyTwNvP5bqczMjFSYFYn16/huo5WHOuwMsDL8lwqY/iKVh65pFvqUBSTUB5g4V0UEY9MZzW4xjd8SLg+qr/9eq880KhhvHH3cR//AFqUqakrS2D2lneKM7w/Z2fh+xeKEPcySvmRthUnHT8K0Z57vGY4ZFHoGUg/hiobe6hCsXjYn2Qj+QFWVuLZwPNaRQBkADmnGCgrLYhylJ3KpuZ3Ta8Ur55K7lBoUXEzAGwdCOheRT/Srou4d3yTFSOhIGMfSq625mnMr3h5/uKvH44q7oizEdNkYAcg552FWwfyqaGHykyGJB77hj9KQw5jICZA7sG5/AU5JpdoHTHQK39DRzIfI2SKiOhMcRLqeQCf5npQPtDxszPcwjOACob9R/Wmp9rEbMqiJm6EtyffoahlF8wKteyIGHOxNw/QCpch+zZOV8sLiZmfHA8sdfzoiW7XJ8l9p6nCgj9TWWYNS4EdxI0f94/Lj86t2kd2f3MssrjgZLnb+YoUh8iMrxB4PbWJFufP+zscBi4DbvyxWpomhpoenfZ0mwpbc7GLO4nuTTZ9IuXbdhmAbjM7f4UkOlpkhzNG2equ3+FZxpxU3NLUtybjyt6E0ohuLtUW4uVYd/lRQB+Gage5QIuYbggd0Zf1IPNXotPG8p9okZsZOW3EfmaYLLD7N7qnqXAJ/Wr17kpR7EkGoQuin7LP6AmNTj9aJNVWJSvk4IOAWjwB+VVjpUBbzTGVYnghjk/qKkbRklRY3icFux/yaB6Ci/uHG/8AhI5xnH1zSedcPlFmVc8gkHFH/CPQwqC6ysOg+Qtj8qlGlqjAF3RfVUx/OmJytsyG3V33rIsc2P4tuP61YhYxOF27BjkDr/P+lK1mqMuJwqH+Hr/JqtIWUkJJuVeTjkfzoJcrlWO6t422vIGPokZyas+fGVWTaoA5xsIP8qSeWOJGaS4CnscA8+mKqzTxzQl90hBH94/yL0EssrqER/5YSbh38s5/OkfUof4opPm65B5/M1US+s0iEjQTEqOqxYB/WpYNT0+5YLseIDqHhOP50AOmvrgkPDAjKP7+QR/OirJntBwu3PZ9ucj86KANOW8hSPY1wrMw/vhSP0FZE8qMGHmlVHLL5gI/TNJeRRhCV8yPcMjYAv4ZJrHuYkWQG5TBIwMqST+IrI1RYu3kXbLECN3GDIVH8+aybhFjLbyGc8lh2/WrItLcYAt4i3VeW/qKie28pgziJWYnrH/9egZQYRkYbL5HQAjP5DmqzhLd+MAdSoBrRaONZcsx3HkbRgfzoKEsNrR7R1JJ4oKKI8uaT93KwbjgZxUp3QDAeNmx0Lcirax5kwkqO3TBYD/GpjpwaJZdseX6MnzZpCuZDSTEjfKi56HBA/PpRAl08rEPE2eg/wDr1tJpkrRqSykZyPkwf5Ui6PMJdy/M+c5ZCaAuRwCQLmRVODg9cVqW0UNxlQVGOcDIAHvTRp18FXaozjk4x/WrVvaTImw5wvU5PX8Rg0xMsnQ7NQ0zzBc8g4BB4+maWGG2VGAdGZAMBYu/0qR4UiUGWGRj0BGGNRL9iLoSjKycAS8kfgf5UyQhiltkaVp/MbOVVYCQR6cVfWfzbfOzySBnLRtkfQYNZcsC3NwDPIm2M7lXkEe4G0c/jUn2SC42iXUd+BgLJJ1/8eoAv/aIEZfMhlMv98Qjj255pymNvmkicKOcHjH15FZM0MUiLDHlwv8AcYgf4U6aynlUtJfsHPzE7yST78c0a3A0pJrVWO14t2PutKcfkDVV72JJ1jSSBm/iw2QAfbOf0quIJkY51LHHIMII/wDQahe5FnMrrBEcg7mJIz74x/jQmItyX8UpBkuokKjg7iM/rVpCktuCb5Pm6sydfzNYqavFMd0scZDfwiMggevIAq219YQJveOVmYYCmLJ/UUwJpFjll2Q3UbOBj5EHI+uDVSRTEhHmAjdhmaRV/kRTYLq3l3hCEz/BjDY/LBqvM7RYKKmCeh4/VVpoZbUagsYMdxG6Z6GQtn6cmsu8sZHl3TraszdAxQknv/D/AFppmPnb4hayE8FGcu34Y5z9arC9uWcoYUAzwGQcfhuzT5V1KTZq2s+paUgTTruCzEh3ARuFJI9OP5Vqw+P/ABdaKIxNZXOON1yuT/46QcfWuaUXwUgW6Lk5wsY//XTHn1GAjezREjg+Txj0zis5UYS3iWqklszoL74heL3jCeXo0WTu+SI5z+LGsW+8T61qO2TUY/OCndmN1K5B4O0qf8ms2Z9RQsfMOSM5c7R9eKy5p74HdHMrNnnDZP61m4U4bRL5py3Zcvb3zBIot9qOc7RsBU/ggIqhDfGNtkqlVPQnms24ku5ZNrO49ugq7aSx2gDzKkrf7XQVx1akZPRG8IWWp0MGmzXcYkVQEbozHANasEl1pdjNBBrm1JF2tbpuZW/AjFc61+7RmSBpGYDiMfMKSHVEdgJlCsewrDRl7GtBeG3u4rhz5/luH2lducHOM/8A1q6FfEnhG4jjj1S1ks5PumVVyM49V/wrmkjjlUsjAgVk6po73kqvHJs4ztYZBP8ATrScWtYgpX0Z6F/wiOia2C2k6pbXOeikgsPy5H5VXuPCut2KBG33cC52xyETov0VwSPwrzaw0y8stWhdkPl87mV8qOOPQ5zXaWfibXdObEV/JIgP3Jv3g/XkfhRdvdA0uhPdajfpYrpssBitUYM0MTsitjJ+6cgcnPAHSuz8GeOtC0a0XTTYXVu8kg+f5CpJwMsxI/lXD6n4nn1bb9phSNl5JhJAJwBnBz6VmPOskRClPN7eYdoPPr06VVotW2FdrU9j8W+C9P8AEtvc3djdrFcMpl3hwQ2Bnj07c15zqo1bTbaOys5W+2wYzK6iVTzk4JBB7dBTPDU7R+U4sJxdGbNu0Um1x6t0+7x7Z5r2u/sLfWLKF/nhm2g7xbs2eOnSsHGxonc8ztNcvtH8DWOoT2dvdtLNJFdRkCMkqflxtUYHDdutZ8PxA8I3Py6jpt3ZTDIOYVlXoO45rR8USahp1vc6NK0htA3nKQgUHjrzzXjV7dzTTMqEsRk8Y9amwz2mGz0nxBCJ9AkF1DuKOADCwbjgbuO/61fv/CV8bt7j+zRDbsQzebcrkZ687q5P4R38Nva3NtdXMSXH2pZAjOASpC8gd+navRvE/inSoGFvrBmWxkG8SwxSgKA3y+Zt+Yc4/wAmmUmcufCF08ag/Zonf7okmAPBweOtMuPCkduBCJQZlUeZiZT82ecZxkYzgCrmra/rHh1rbUZrSSbSHwGe3VclmAwAj5O089SDyOR0pum+NPCupqhilMbMOYWxETx3GQD+NO4KXSxgy+Hr1ImkEEjbRyCvPRT+PU/981nrAuSWEykZBUxHt1r0Ka802O5jtLY3lu8iqwa3ICMSAQCCcdD6etRPc2ljAs/kJPHcsxje0hz8m0AsxQcnJI6jv6U1OwXOCklth8rs/mDrlSD+NEUtoTgysvH8QOD+QNdUmgW+qlLz+0IlEtwYnzHtKfL1ZSRtxjpk9amufAVhYrHMNYhuXyqFAgGD0Lff6DB4+tHMrWsWm+ZO+pxzwxPzGCSTgYdWP/fPWqskUkZIKsMeqkVvHS9ETWbzTf7bOVOwTvbgQg9Rg+Z7EdP51pyeBLpkMtne200T/wCrEE/3/nz1OB93I69qSm3sy5Q5GuZWucUWIo85hjiumu/Ceq2kXmT7WZUJ2NtYn5uP0561iy6beojNcabcYHzNIiscD68gVV2Z6FP7SwPcVNFeTpypP4rmov8ARd5GZowBwGAc5/SpEClQVmQknG0ggj9MfrRzdx2JDeXJPLEe1OF7cEglzx60CGYsVjj8zAyfLIb+VRFmHBj/AExQpp7MLNGlbasYnV2t4SynO7Yp/Qg1dbWI55NzpaNnsyNH+RU4/QVzwbnoaeAWBOCQOvtUOFtUyua+6N64voPKDLpsqBR8zJch0z9dp/nWadRXPzRH8GqCEsHUxMVfPG04P6VaBkkH76FJs92Xkn/eGCaXNKO+o1BPYdBqqxsCkskTHjKsQf0rpdK0SfVlxBqdm2eSPNDP/LNcm1rZuODJEcezAn9MfrTW06VTmGRHI7BsH8AcE/gKOeHXQXJI9Pj8BMSrXEkD4HQIRn8QRTx4F0/7zPLt64Evy15k9/qMQWG5lkYL/BLk4HpzyBWjF4mR4hb3Vm5gC7dkMzKo9MK2Rj2GBT80Jp23PQ/7A8O6cubhrWMDqZpc/wAzUE3ifwRphAfVrAMvaHDEf98157LpXg7VAuYpbCU4BkcGQdPQHHNOTwfpsBza3dndjPymMDP5Zq4R5na9jKTcdbHXX3i7wxrEH7mCS6ReBK8BXb7KWA9ulc1eT2fmYtC0Y/u/LnHuSf5VBNbCzUq1mWAGARDkfmAQfzqgLiyEzLJDDn1kiK5r1cPSUFdO/wCRwVZcz1RalmVY13XUrqf4Y0iOD7k/41FNNbTMHLMx9Gt1f8yM0/dAin544eeCowP1Wo9iSopjvjJyeFiLAfkDXVcxUUPRrFUJaZWJ/hNpwPyFM+0QKdsG2VO4WDp+lILSRufNBX1aMAn+Rp3kZ+9IjYGclCf8/nQOyBZXVhiSaJSDw0Q/qKmUu8RKuGXHJYIc+/FV2gWQAeQ5Y9SInwD+Ypv9nW0qmOSDkdjlf0JoDQkQzCPEdtE6k8EDbTftN0vyuluMdtxyKiXTLPJSMujL3Rxgn8805TaxuEed8DqZXLf+zcUg0J/OJPP2fI56/wD16R7mUsFBt3HQAdf0agvaFRs1C3x2wVB/PNOZoJV/10Ey/wB4Mx4phcQ3Myy7Wt0z6Fsf+zUhmVl3PaRhuhbf0/PNIbaIqD9mt3j9jVZ4LXH7qztQe5I34/OiwuYm820ifJ8tSe4Uk/pT1vY8hYmIPfKkj/CoIlMS7za7QeBsXbmo2kRt2RsfOPncv+hp8onItfaGEigz7uecELt/xqwcSSFnw4zgYbJH0rFlWXkpcIuPvMqKePxqeGVQMC8hkBHPzcn8qGiOYvyvAG3+UxYY5ZSaimtFkfzBCDnoXc8/QVCphQquZSeo2Nu/PNWFgwmQJOT95iKljI/s8Kn5kye67f8AJqRbVQCPs8RHUZQg07yLhivl/eXpkt/hipntr0xcllPcAE/1pXDUoSXMcLFJHjT3UMCPxogvJZQGV0KjnMqZz+JqxHZSqzOXbB6jaSp/OnyQzRqoLx7SMbViz/IUcwrEZmkwceTg5JCOePyFEV9bxfKsp3AchVbI/wAakZZIFR1W3+fpubBP0psUokJAkjDdl3gijmCwx2S5YyiHzSFwC0fI+lNEDLlvMkUH+HA/Q4q5EuU/e7FYA8Kf6GmKhG943VU6Ydcj9DRzBYZa6ekY3BmLAZJZv061M9kGZJMbjjjkED8c1W8iRgHzGykHO0Ff1yf5VE9rbKN+F2A9RuJz+VFx2J28qKUq8iAjjiQZz+J4FTJLbRqXRl3N0IdT+tUI7OMx70RvLJ+8o2n9TVpbaMptjtyxY4Bbj9R1ouKxH5yTOcMC4yOG3Z/LiirSWlurFSio47CQ/wBaKLjsPFzAYy5tLpmYY6EZ/I4qqomlkJMUscfI2urE4/EkfqK2JPs0kyBNs7DszDHt+NVpPOJ80qIolGGGSwP5Yx+dSMzWjikQbAVK/wAKuGY/gGqhd27SDHlnYR/GxGT9DWnJPB+8kaZlkzjDSAKPwzWVdW1xMwX7WMNzgSYXFAzPNggnwIEPqM9asQ6SpAX7HGST0D9f5Vfh0R5JUX7fLhedq5yPxrUWxQDy0uJd/wDExfJx+JxQO5UtNEiTaG0/ZJ1GSvA9u9XI7Nx96GNIs4+/zge3SoZNEzG0qMCe7EnB+vNVU0995MciMBjJBx0+hNCRLZpXtrIxXyVJB6LuwR+hpYrMoq+dNJ15XBbP6Cs2QzxZZppyMZHlyZyPzqOC8d3aQtduAecOCR+FOwXN2YN5ZMEfzAcP939ScVRm1G6jKhpFkUdUjUYH45p1tdwRwsZ5DFv5+cDP47cUshhaPd5u1cdQGyR+DDFICOe+ZQJIVMzHkhIwcD06j+Zpv2q1kH7zT5GYjcWkCjn0wT/Wp5I4otmx+W4GZyAT24zSmW8hG2SBFzwG8wEfX1oAiY6bGRNMhiQdA7MCfouf6VEbjSySwdUI5CNHnP4Zptz5wJZrOWYjvE5J/Mn+tLAuYw5gMTdcS/Mfz3YpgMZtKlh8y4Zf723y/lB9AAacyQTBHsL4Rx7SNgjUhj/wL+lTGxnvF8yRVKDuUH9GNPSCGCEu+V2EKSSEXJ6fSjQRVkZI4YZJJVznDqY40x/311/CryyiSNzHEhGOScZ/LBrO+ywwu0ktzbgZ5LzYH0BzxVpb/TRA5e408IRwEkBJoGNSazJy0ZzjBCxHH8qYt5ayTeSltNs/vMirx7YqVFhKcJGsTAkKvVv1/nVbdpzMFbzCw6ruOB/SmBcmEEeFRXKf7h/pTAsSKcBAP93YR+lLF/Z6DzFMmFGMqWOamS706ZtjE7yOOhP6072CxTW1t5HDbwPf75/DIoFpZRyn5JMnnhSxP5EVNLqttbuBsEg9I+ce/A4qJNQtnBCwysxAAKlgc/nxT5mFvMUQW6q0sWc4wFk+T9OfzJqm0doFDPFLGyA/LDIsgbPqRlv0prTztKUYSjvhuQfryaZIzMufs8JHdipB/SqF1IZJLKCVRMAfQTzFFH4bRk/UVz2pSaabgpEYgOzASDn64Ga0r6NpItpVEwcBQN386yJbc/Lv4A7BNp/SuGvzdDqpWMoxRozN5rluwCgjH1zVOaQ93IH0Fa11CqKcK4XqG21QkhE54ZVwB1GPxrz2mzquiotzJEwaGVgR0NacOvTb1N5DDOo77QD+oqgLY9cjIPQkVMlvvYiSQIo77P8ACpsx3Oht7rSrq3zZ3ctvcg8RTsoU+wP/ANeg6jdRShHAZgcZUgj/AOvWCLG2cNuulBHYrih5JtPcLDcNImf9W6kg/nTTaE0mdR/akRiJlIBHXtV1FEysykEdeOwrm4L/AEu9hW3vUntmzyynKk/0/I1auIrmC1SPTDI1vjcXOG3Hscg/4VfMTymo9uQemaYE2nkCs6PXZIlVbm3dT0LAZB96vJqlrJbNNvGB2PUmnoybNFm3mmtZBJbSyQyf3o2Kn9K7bRPiZrtgohvDb3kKLgCRSjkegKjH5iuNUJIFZMFCM5zUojUHOaThdDUrHYeJfFmm+I4CwF3aXDAAqVUqOx+bPTGe1eW6j4Z1EILjSree73El1hXewAx/d68E/lXTGHcCQKijR4ZBJE7xyLyroSCD7EVm4FqZ51c6dqdqXgk0+8WYMCweFhjj3HvXrPw60/V9W8PzTvqV1ayRXBjWORdw2hF455A5PSs29v7+7nEl1cvO4ULul+Y4HTnrUcOu6hpoZbOeWAnnCHKk+4PFK1h3uesQ6HbyWuzUYLa5lbBaRYyhOOnIOTyPWsu6+HugXWCLYx4wQvVRgsR6E/ebv3rirf4na3byhHGn3ijGUfMch+hHH6V01h8UNNlUC/srm0fjdtxIo/EYP6UcoXJf+ELl0cm7s7yUsY4YUZnIC+WFBO0qy5IUdSPxqppNrqGmyo15IZ0jDom24jG1TtOcZHJIJP1rutK8eeFHsCJdZtVDMfllypxx1BFUr/WPBF4CYdcso5CCMBsg5qGmVcLO7mliDfZ5VTeMFoizDIP93IIz39xWzDpljcXMSXNmi+YCceXsLY55xiuH07wAkNxNcy3aTxSOziJc4IJyPm69+1dpbTT2tm6CKQGNf3eZDLng8c89+lPUVyafwzodrbzM2mxeWRnblhu9B19aZpWh6dHEBC7WkrtloYpjjdj0Yk9zVa4guLlFb7XJGchseUhAOc4xgHpxyaoaFpcuiX095LPNqFzI5cST3BUjgjG3GDwepOeBSYzorgW0W+BJ1uGijZ5EJDMCMcEdutUTBor2huJYPJl3BeEK8k+386wdNkv9J8b3mqz2102n3mcqn70xsT1+Xtx+GaZL4xMUWuXD3Fxei5V0tLVLdlEW0N13dyf5dO9Fxl290mxnkKoks6gDcxCyhT6HOW/TvRP8OdIuLMOkRWUrkMgZP0zj9K4O1N9quoXU9trEtgFKrERujExxkluxxnGfYV6Lod/eWtrHDf6jJd3EnyqSBtGB0GAO3r1p37BqcrefDiVebdpozjuRIv8AQj8jWRP4W1m0IjM6leoD71A/TH6160l2epH61ILlSDu+UH+9Re61HzWPEZbbUo3Yy2BlYcHYocf+O1lzTXEeUMaI+eNwKkfga9o1zULe08tY9MN4WPz+XFuK+n+c1LBpNnd2wea1MJYkqu45x6kEnmlZLoUpniiPcy7QLlY177gDircMMoY7r6JwvfG3P0zXrc/hKwue7N3w6qQD69KwJ/Dvh83f2ZLiLzgWDfI+AR1zhv5VLT6Mr2hxZ80ICTvXOASAaYxER+eF0J9yP513Y8BWskayQyKQwBB3sB+uaB4FKBSkm1hxuWZhkfkefpRZlc8ThVvHQFVdihP3X5B/ClaaCT/WQAEnlozj9Oldz/wg+GZt6sW6mSQt/T6VIPBMQQqfsw54JRmOP++hS5F2H7RHAeTA/wByYqSeFcY/UcVLZWk63BkiQXBXH3DnbyOeP/1V6DH4MtAuC8YOeDHAuQP+BbquN4dsUwgMmAcnD7ef+A4ppSXUh1I9jzlLjX1n3h5A7YB3AKCMcDH0rasEv76ZYbiK1kQMBIYlJZMdQcd/aujvJLHRjEsaL5shPy7zuKgckdcnpx3rPudX1W8HlWkgWDIC5GDkdgf/AK1armWqM3JPoNtfCtteuVMMcMh6gTOw/LHuPSqt/wDD7VI/+PREmUnJ2lePzIrZ03ULuwnImjaUkchZFGOABu4AziuhufGGmaVaCW/eO2J6I88YZh6hd2f0rRYmrHZmTpQfQ88i8A6+XDGMIP8Arvt/9BNWz8ONZlGFa0i93kZj/wCg10Fz8WfDcIAW5RmyARvGB75GapzfGTQUdQkkbA53EO3H/jtDxdZ/aBUodigvwu1GQD7RcWTEdxvP+FSj4TTNjOqrH7JD/iabL8bdGWXCoSmOoVjz+lUZPjpYrI+y3Zk/h/cnP/oVT9Zqv7TH7OHY1h8JEcYl1mcj/YTb/I1di+FmnqmyXUbuRffaf1INcc3x2OGxZStknG1AMDt1zWfL8cdQNsY47WbzCuN52DB9fu0vbVP5mPkj2R6TD8MNFiYMJ7zcOhEigj8lqT/hWPhwQOgt33npKSCyn1yRz+NeSXHxs1mZRHFasDkH/WHJ56cVKvxC8b6k6eRprRgchpHdQc+uT/SnF1W7xvcUuRKzsb2qeBbzSL6QRRLdoMFJFRdxU+oC9fpWNPYTK5V4njlQ4KSREbfw2g086hruo7W1G7uBKMgC33bVHuWPJ/CqotGkcsDFNkn7znd9emK9mg6jj7559VQv7oj6ddK4BnjRSOc7R/MZoaCe3A33AZR7tj9BSSaWrybktnBHVtpK/mcZpr28kCZLMeOFjXH862MiBrqFD+/ltGA5BZTQl3DIdsf2cqehAx/OqF3czhSBCuD/AM9SCKLczToGAtldeSFGB/KkyTTj1AwE4jAbOMR/N+mRVsajthLgfOeChQA59aqxGQIf3WVUZ+/wB7Y/rVkFDAJCHTPfzC35YNQykWYL68mQASqxJ+6QFYfQk1f3KY9siFD6hCcn8+aoLLBCAZZUQA53YOCfpmorq7UzCSLzmVuMxBQfbrzUjLU0FxtBjlkl45BYr+m01YhVhaYl5JHHPT9BXOm8kSUx77pc/wAIcHFWFiuJVK+bJtJxiSTr/OiwGqIJZJNstvGwYcYk3fzHH4VWn0yEjcmmZA4JLKAD35BqgNNYyFTJGHJ6E8n9RV9NI+zvkSNG5GcqeT+fFFgGLZxblf7DDwOok/8Arf1ojsInUkQxhgeobH86staLcIUW6nR8YYpIefwzVF9PlWAr/aLuUPAYlcfU9KALHlyxoFZJB/dKksMfnxSiVAUjA3OD94OCR9RuqtC00KeZNeBkBwQ8gJB9jxVhJYFmYQzMdwBO9t4H5GgBiXEscn762nlTrlA4H45I/lUk93FHlkt7lS2CSyBh9PmNWolmU+VPCsucnLtgY+h6fjUsb2awENMIyOq5BAPsPSi4WKUeo+bGWa3YY7EA5/LiipZJrZGK7HdjzvjhI/UH+lFAEUsEIUbbmJWJwSgOfwINUZ49NHF3eISOfmlZ2/KnXNvpk74F0SQfmPn8fjUNtpulSo0aSwhi3OJSCfpmncDPSx0pyoim5c4+YMB/KtD7AssKRR34GxsDy229f72Ov41cTRrWBggilBPO45J/rUn9mQRs2ZkXb/C0rbvy4pMEOj06e0UKJZ3kbAG05OPUnH+NRmwvLdpOW2E8gFO/1AqWHTLeZhJG80hHbcxz+JbFJ9laHckdqWI52HA/n1oAYv8Aq1iEkpYDbtXDH8cHBqsmn36hojfXCK2eOAT7VcXTImUtJasshO7Hygj2/wAmo/JKbAbW4iGc7sjP5Dp+dMCO00i6hVXN3MdvIDtuH0p93LrO4i3gjRCQRKx/n6VYeX7RlSS3ACklgxH1/wDr1LHdeUgTzGkBOMNExI/HHP40gKbrqEsSrJd2sY44iTn86aWvWDLJdxFV4wY1Gf06VrxLITkwKVXgE4yfwxinTkiPiGFiepZwoH6UAc+LaCVWlmlt9qDoq5x+QH86dp0VpC7GCT5SMgq4VfoRuzWzHiSPayR+mI8MF9+xqKb7BblGaSMNn7vUE+2TRcBn22IYhna2AxwpyQf8/WkudR0+QpEXUqR2kUdPocmmC5srqRwYpNmcj90efyrOe1iW4/d6bCyE8eYSOPoaANN7S2lRfKuXCEfdypJ/OoLjSo/IOZx5nblQcfy/WqSS2Mch+0acqsvAZcnFW4Hst8jfYs7RnKoGz79eKYjHv9ImlcKJlbA9S/HuazxouoRIT5dvs6b2Tiu2jaJ4yYorkqRxtI/xqtcRrLIAYPNVMDMjjP6incLGDBYzTRRpOLY9yqSY+nQ1pR6VPCoEUTwhjlmEuf5jH50shgiuABpcZzwQF3c/nUy3d8haMWjIP4AsJZce4zQBSmXUYZRmT910TL8k/UAUs0cnkfcvWY9SOR+prbD3UiB2ZAR2ZMbT6YzURklkHmeXAwHXDOpz9MUgOae08uISy3F1C3oc8fgM062dHJRp5iFAwdrAkfgRXQ3cdukIkdQzEcR5DfzrIgMqPsKRYwSqu2OP++cdaLseg+KKxY8ecOer7h/MVNHZ2ZYKJom5/iOKZPaXiIspZyhGTGioAOOxpUs4fIUyR4bGT8xalzSHoWTZ6YUO27jU9GVWBP8AOqM+n224MS2zONzHFXojDAMpaM2CMfw5+tW7i7/cBhE24L843sB+B/8A11DV9ylKxzt1psTQ/KwwOh38D9KxZNMCdIYiR/EOprqodUW7fymtmVEH3iSQR7cf4U6aGIZ8kRAEco/yEfpzWbootVGcZ9mZXOYCfUCnjTVcALFtbr8zYB/Gt65tVjb9zAplPVjwD/n8KqxWyy/vJ/so2nHySg7frjP86h0CvamN/ZlzGxA09ZgTyy/MB+K5qxB4evZovu5UZbYpC49+ccVoXVxLkxwXAKr0/dMwz7HGPypqTTOFVFjMjAfImcn+VQ6BSqmOdAnmaRngdQuWLKysMfn/ACqB9FvrNo5IxcReYC0TlGXf67e5roZri4h3kxzRyN94qAf8/QVk3mu3SIkazXThF+XzX6HucHIrCdOxtGdyv/aerB0imginkIwu4EP/AOOkH86iXVLaRgl5auApIJEauPyyP61l3V/czSExs7OepZVJ/MVU866l+Rg3H+yP61lzNGiR28MD3syHTb6JhwPLjQ/qpGfyH41fS11KMsssDSMvaONiT68Y4rzyK1uDuZSAynkEAc/TNdPoninxRorsLHUrlY0y5QsSg9SR0pqo0S4pnZRW7Wulfbr5JIBIxjt0kGwyMOpwewpyWu75wQVJ49uKzL7x3a+K7W3tfFNu5jiy3nW7Y2t67f8A9dXdF0GyurmN9J8Wxy2oYObS5+V9v93kY/Iip52UoIS5sXViCuGHUVl3UHBDDFW9U1vVNM1B11XSn2H5jNbq238mAquus6bfZaOYAryyONpH51cZJilFo4u90e9NxK8f7yP+AKcEfn9TVEyalYDkyoo6CRTjr+Vd2dksYKkE855phiwBkfnRyLeIuZ7MxtOkku7NZpEUtkg7eOldz4Pl8OWUyz38xS8B+UTR/InuCM8+5xWEsC4ARQqnsBinPZkLnFJp2BNXPdrC6tbuAyWssEsfYwuGX9DVsYwK+eUWa2mEtvLJDKOjxsVP5ityy8a+JbEAfbvtCD+G4QP+vDfrUWKPaMA5qvPAJl2kkDcrcexB/pXn1n8V3QhdR0r6vbv/AOyn/GugsviB4bvsD7abZz0W4Qp+vI/Wl5AdKnEg4roLeNGhG5A31Ga5uxuba9YPbTxTpn70bhh+ldTACIgDUspDGsrRvvWsJ+sYoWytEbctrCp9RGBU9IWA6mgZxXi5dT0eBrzT5R5HJIdd+1vx7VyQ8Z6lFH/pFpbzP6xOU/xr1e8e2mt5IJ9rxupVlPpXz94sgk0nWprSGVgg+469Sp6c0RYmjt7fxtYwp/pltc2hAyd4Dlj9Ad344xV+Lxz4en2hNQRWx/y2Vk/mMfrXiJklQ8SP+dI15Kv8QP1UGrsI99XX7S9IitdUtmyBlo5lOPoAetQHw5pUt0t19lRpFOQwJ5Pr1rwf7aWBDpGf+A05b7yiSkZU/wCwxFIR9HLM6KFUDaowBTvtD4PSvnZddu4x8l1eJ/u3LClHiW/DY/tXUFYgkD7U+Tj05osO59C+e5HajzZD3r55bxDqDj5tT1I+xuX/AMartqEk3+tnupP9+Un+dOwrn0Lc6nbWnNzeQwj1eQL/ADrF1Lxt4esg5OrW0z9lhk8zP/fOa8PIgOSsIJ9zTCxUjbGi/hSsgPQb7xxod7JHLdxXd6y5KxRxbUX2O45/HFUbz4kzthbHRrO0UAgNId7j0xgD2riWMh5DcenShFU9uaGxmleeKNbvNobUJkAzkQnyw2fXHWsY28kpGNzc59TmtmysDcsoKkIeprpbLRFtTuUA/wC0eRWbY0claeG5rnBKsAe5retfBELEb3z7YzXXW9mrYPIx1HatKK3CDPAUVHMx2OXt/A+nDG9GP0OMVBqWhaPYxbVtvnPqx4FdNf6hFawsWYcdh3rzzUtVmv7swwMu9jyWYKB9SeKuClJ2QNpGfqDWcPyxx/NnAAptv4a1C6KzXELRwnnyw6q5H49K19P0+wtizT3FtJcNj95MThf93DD881tW1nZF1Mr2AHRWU4yfqxNepQwSWtT7jiq4h7RKWn6Za2akQWM0Dk8t5+cj3IqzJbyyIY1WIk9RI5Iz7Zqe8tIYl3iSOMLzujQN/M4qOO/WVT5UxY4H3TGP/HQa70ktEcrberKojvUKoljp+B6E5/UUsiamc7o7RAeMGYH+amp5JwihlifJPL+Yv8ulVI9SkhJzLuGc8JGP6CmFyXzNsQEjW5YjGxHHH4BQaC1sAQ0Kj0Kqx/XFQPqsu1gCMEd8A/o1Vl1MAMXZ19SSQP0NMTZK0CXkh/0qeIL91Y1PP6AVMiy26ALM7BRjLQDNZs2stbAPDPGGIx8uGz9ai/tS8kj4kAU85Cj+ZxQybmqskTS7nuEY9Nrpj+ualWPbLhJYcg8cAke/K1nW1xMzKryM6cnHc/Q9K1bd5vkBETd8SMFI/SoY0PYXsm6I3qBQM5WMD9adM2qrABDcWbsDwdmGrXiLGIfulyeqghv6VFKXhyXhVVXkEDdnPqMfyqSijAdTmiZLiFYMgKHXk/UjiqsujXQmRlvbhQMkYfge9aE0v2nH7xz32KrJz7nFMaYMjQguFJ4EW7k++cUAVFtL03AmluZ5VXPRQc1KxMoQRyOzKd2Cyg/q3ShLUTbA1nNtPBYsuP8A61PbTxC26CzLnG0jCcH1zxQAR2N6JGnO8sBxsKg/QYWm3OmyzQmVbqRF4LEsVI9jx/WpUsRPLloHyvHB6fQjrUbadbQMEM0gY8YZ3A/9CpAULizikhSKW8R/LXOHOW/E9cVSittGWVHkmIznqrY/l0rc/suAliJFkAH/ACykZsfUc1C2iWco8xkdAP4i21f1xTWgMbDHaED7NeLsXtHMxH5VcEUKRh0miZsZ+UbSfpzWVLYaU1yAJog23lllP8+mauWttYsnkw3ZWUj+K4H9aLgXJp4owpQTBWGTsj7/AM6KrRQxRTBU1FVIzx5qkflnFFAFrybG4XMflJuHGVB/z+dTJYWSQ4js1kkHLKRgfjjNZjpJI58gmQnklgx/TmnJa37lmlLsmcnGFH5ZpgXJdSVJ44bj7LGi9IwGkz+AHFaEN4rYYAKHGQojOB+Y/rWJ5U8srFWJP8I2cfntxVeTTbpxl5HUnu0gB/DApWC5uR6oI5ZI5ZZG7KqxFf5nH6VDcXwMoVvNZlGR5xUfnwP0rGtrC4gXqs/OS0rlzS3F5fqfJhjfOckxg/1GKLBcsy+I4orh41W48scLsxtP/ASKmj8RwKifaoWCk/LuKqfyGKzjFqrhWSBYzkFmKjJx69alW2vJZQ8tpBLx95XP+FFhXNEakLhlNjcQMo5ZWO39CD+lOg1KN2cLLExHU7xkfQbMmobeBhkNb7SR6rz+HWohpl0pLBwcnhShPHpQMfea3Mp8mFZ53Kn768D8sVSt11KLM8ssgUgAQ9FHpgZ4q0bC4kyJp8AdOWJH45/Sq76bMwKvcO6A52TbSv1609Balr+3LreB9jUuowGeBiPwweD71XXVpI7hhd2BmXnaVTGB796kttItfKYI8ZPUi3kK4/AGpY9PtVbcvmjnBDytg/hSsrj1LVlqFjcKVNo6MPUKAPxNNuL+ESnbfbV+7t8hm/IgdaV7Yug2WkUo6As2f5imHT7mXA+zRxAD+Ff/ANVFwIpLmJw0fn7COMmLBb8cc1nQ2Msl4WdY2j4ILoefybmtiPSJs4Lylj0VpQB+XNImgX287bpID/0yBJ/OjmQWYs8sqxgPZJJx8oYEjHvTLSW9SNkW2VUPBCRqAKsrYGNf313O5Xq7kf1pkkdwZj5EsxXuWJ/qRSuOw4xXRRRGqr0wTDu/UGq8rXizMLmY5P8AzzjC5/I08rMsbKk6o3qST+QBoVbgxfvJwRwc7Ww35nApiHR3MqWeYSVHOGlfG0fiMmq0WsoCI5BFMR/GjHj8BSySElNs0rqOCEwuB+dRTB44t5lII/h81eR75zTQDZ9ZuGco1msqMcrsO3j0JLf0pIr+9klUCBY4xzhQMfidxzUqXriLElo5Ucbgd2f++RUBv5pVK/2XLs/hLP1H0xQBomdQ28xpuI+6qnJNQPcrJEYxK0Ej8hVXn8yTj86h81MK0tlNHxyRjg/U0xpIXOEe8OedwjX+dAFmKW5iGWjebtubGf0xUzO4GTAVkPQEgk1WWGKZAXM7qRypj6/jUdyv2aQRw2k7ZH3tinP0+bigBJZLqKTYkTbc8l3CgfgD/hSf2xJEjF5o5CoOBFEx/Ukiql1DPM3mrLdmTPIDhCB+BxUP+k5x5lyEP8Ty5BPpRoBeOoR3GBMTtI6OjfpVWC0glZ2SxjALEB5Iyucc8H1qSxg1K3uCQzHd1MmGx+fNakV3EWdJGhkPQ5YAj8j1pN2HYzFD5wJLYRg/c25wfz/pS33mS7HmkUbPuCObb/WtJ47OW3LTTW6y4wFkGH/HH+FQ29lZOGV5bVmIG0eaD9cn/wCvUOSGosxls7F3DXc07xA7WZZ8lfTjpmq2pWfh6O9gto7q6WFgBLNJGT5Z9SM5I+grautIto2xJe2YBOMIRnp6ZrntQsUhK+U7MHHLgAA98da5azT2OikmhLbw3oc9x5sXiOzCRuQy3AaFj7ruGCCPpVKW98NJctBNdTTxIcB0iwuPUHAP5g1kz6e8oYoQoXruYD+tY8kQ8xg0gGPYnNcVzqR19u/hW4umK3BGV6Ptjyfqy4qaObRGQx28hy+AVMkIx7ksMn8AK4lLUyLuDHAGTx0/WmPayIQGUjPQkVNxnXXsa3B2RSxR88KhTBwO5yMfhTLfSHlnC/b4GCnsxBUfUDBP0Jrj9zjgORz605Z5YxxIfzNFwPRDN4q8Ly+Ta3U32dx9xnWRHBPZckHjHbvWTe6tPc3EgvbS0jd/voIti/8AfIHFcrHf3Ef/AC0Yj61M97bOmTC5kPViRz+lCdgNQXCJKDbzG2UcBFJ2/Xv+tXo9Tv48K7wTg9MEBj/n6Vzh1EGBYwh4zjJzTYriEqNzSK4PXaGH9MU1OwNX3O2i1dkZPNtZ1BH3ghI/lWuL+2Fmjmba0j/KjEg4BGeD9a4rR77WPtKQabfXMDsfkWOd4wx9scZq9rt3qTX4t/ELm5vEXG6VtzqPTIP6U3NsFFHVN5TjKuCD6UwxjArjo5IBGPs19LbyYzhsle/QgfTt+NWItT1OCQLJLBMnruAJHtjv+FHMuonDszopLYMeORVSa0HULWenigKf9ItZI8enOPzxVqLW9On3ETqrt1D/AC/z4p3Qckl0ERZbeQSwyPG46MpwR+Na1r4w8T2RHka3ejHZpS4/JsiqCtFIu5GVge4OackSk9qTihXsdpp/xh8RWkRS9jt7wY4cx7HB/wCA8H8qr3HxW1y7c4WONf7qiuYNorAYoTTZEmA2EluAMc/lUOJSka0ni3W76UIJnJY4A3Vdn0mW9gWa4dmlIwW9ParGmaE1qoeVf3p5P+z7V0MEI2bSDz/Oo2egzzm60ua3J3LuA7isySA9a9Qey809BkeorJvPDSzszQrsz7d60UiTzwxkNVmILNGIJWCkf6tz/CfQ+x/Ste70C4hJBQkD0rPa2MXyupz71YhLeG1Mc0FzbyG4TJVUPzMf7o5xn09az5raL90wIdH5TeBuBHYjsa1BEbhVTpOg/dtnG4f3Sf5Gpo2sp4JnubJ5btDuwhw7epAPG4dSPr3pDMXyjimFT9DWnJbqjIyNvhk5Rv6H0NMNrubjpSApR5PFSyRusQcQtNk4KqwBA9RVtLP5gQDx1q4kOcf1FJgitBZoij92xx3bk1d0+zh1S6lgsY1lu4fvwAYY+4B6/hmpBAQMrx7g4rJ1jxLc6DJGEgMhbkMZOKgo6iQrptu738bWohXLF0K4HvWhoep2GqRsbK7jmCffVeo+o6isLTfH+m6tp6Jqd59nlLCMwykspHqTjGO3+c11mk6PZ2Ts1na28Xm4LGGNV3DtyBzUMaNOOIMASvSsSbxfojTtaw6jFLcLn93Hlhgdfm6frXTu0NpaPJK6KgB614Tq2tWM2smHSdPijtQ485reELlc89BRFX3G/I6K7vbjXbwpCGS1B+eVV/l61Zg05bVcW00yJkbuQpPuSG5qNNHgWCO4SWNYpVDRvuAz+WD/ADqX7JcIwKXKQp/f80Et+bV71DDwpK61fc82pUcnqWPJty+4wzSbeTmVPzxupJI40PmJYnZjlgIicVFIHiYRPN50h6g4IP6VMqb0xLCWHYGHn9WrpMSBnt1IeKC6jx1KQJ/gaT7ZasxVnmUn+Jvk/PAqZ4YVG6WBRxj72Tn86jliESY3uoPPyxZ/xFIGVneBHLG6cp3O/cfp0NMF7bSuoSQAnuy7QPxxRI1sZMYMmP8Apnx9f/1U9EtmQeWHB6ZRduPzNMgk80Z2vOGTB6AHOPy/lVCa5TnyUYHOdu1VP+NSCzBZzJLIEP8Aey345zkUiPaINm+4nC9VC9KAEEsUkBXyniOM5YLx+n9KsC6t1hWMJ9pIHzAKB/OmeVZL88rsFc/KGUhvw4z+pp6x20YDRyM/cKRkn9cUAMW8lQ7ktMYGVXGfzxVpL64ePYkBjHU4TAz+JpHe324IkV8dN2P/ANVMFpbycq0Jf/bcMc/jUMaHbtTtbjzsvOm7dtYZ28duePwrVtdYa5TDNLGQeUYDb/ImqCafKSFa5l2gY5I2j24NTiyuwSiyBkHQYJA98ZOanQosHUd85jhkh809FMgK/nspn9sWtqh+1zRSSgEFFOf14AqOLT7iOYSOd69doGOfXmmy27u522of1ywwfxH+FIYsviKP5GWGTyexQI39KS21yO7MissmR93z2BB+hHAqobfUERo4YYIdxIADZP6imMNUiQN9nIfu8ajJ/wA/SmK5vW1+qocG42I3IG0j8eP61JFqP2i6YrKWj6gNEf55rDiuLu6Ta8Q3AYIdSc1DJplxJcK5mMRxgokpAP1FKwXOhuL6JELSBCrZGXhY7fwAqtBd/bYfKMNrcxKeMMQR/wABIyKz4rC7jYFGdh/vBl/lUiRTFnj3MwboNu05/ED9KLBcvTafYnayxLHIv3mKhsfrTALCFwDHE5Y4GAvP54qk1rqKswYnaRyrjdn8c/0p0TCAlpnKt0K4Yj8s8UwLcv2JFB+yszf3dgUf1oqEjUB88BR1/hBbGB9MUUAVUe3dg1tpkpbPUyMigfhnNWln8s4kuiGbOV80jaPfkVWg1lbmEK0EmM8s2MH9aSR4pHKi6hKA9DHj+VMRO6Rh1nOocAgKzXLAN7cZ/SrdxLZ7Q0k0bgD76Mx/Lj+tZyWlozhiUduu5ssBUf8AZaXshkd7kxIcbsgL+AB4oAuJq1iiHbKCp+8Hixn8cNmie/tMbYr9l44SLLD+QNZ0g0mCaKNop5QTjAUkD3NW0sLG7ZlFvtKjIT5lz7nIxRoGpWN7DBIAxmCbgW87ofoCau/21uyYIVkQfwghST657U2XRrMOGW2QzAZxuGfyqE2ORiOB4yOq7sZ/rQBe/tyYp88Kq5H3Q+SPxqT+0Vmjwo8ub1Xa/wCZ5rPh0uUgmTywmed0Y4HuSc09giu4XfnopgDdPyxQBKLy9aNluRFIgOV+f5vw4Hv0qWC5guo0a3cNhclFkXI/A5P61h3Fte3cTeUsgjPBMuQzfXiqttb3tg8M9tLtmjIKYHQ5znBzSfkCZ1yXSDLGNhKg4VNpIHqRk/rUw1dIo8m2umJOMmMH+VclZNq9xPLILhBlsuHQYJPfngfh610dviFB9rk+cjhYyxB/p+tIZaXViTn7JcqMcsVK/wBR+lZMmrqLkO9xNHjgBPmB/Bq0Z5rS5+SRWyeiugH+NRf2bGysfsgIx13jpRYZGniFJE2RTb2zjcy7SD6cLig6/IzbWBkA5KmM8/muKpR6W0sv7rSY9gPBLjOPyrVj0S33eZKrwKB08/gUtEGpQOv3UrnFqHVcbc4/THH51c/tqW4tGVykG/gBfmb+VSS2umw9JS7YxgEuaYq6ScAxgEd2yv8AKlzIdmZaWUszrvlkZD820Mev0p9zPJawsogJToA5zgevNbH2azIJjnG3HY5/Os97WJMFLgBf4gIyT/L+lUpIVjKsNZMaiGcyELnAPU49/WtV7oyJ5oeaGNugLHcPwqtNCyqkyQIw/ilLBP5/1qJkubq4SeK82RqNu1XB/PFMRpeakaqjXJcnBBL9fqKlN0SgEcYfHcyso/lzWfJNB/q55ohIh2gux5GPYf1oibTQATcSDdx+7DlP14ouBbnSN1MkkVmsXQsZe/16Zp1t5aRkWsMDr1Plvyf0NVp9JspQJcBgwyNznn3xxT4dMghGV8pD1AEZLD6ZJoAfdXM0URUw5OflG5s/nis1NS2OWmicSEYyXDqR+PfrW5GvmZMkTlRwDgrn9f6VBcyQ2qbpJIFc9if8aAMafXLZsJFbAgNk/uyOn4ipYtWlKHNuIoQeB0z/AFpstx9oB8tbdhjk+YBj9TURltUCoYnJY8mNcD6k0ATHV0liVgoQnOV5yD6njpTJbmFLbBuIxPk4UA9OmfrU8klrIseyUKwb7rAqMehOaetpbtMW+w4z3z1+gBpWGVkeS7ZB+9TbgCRYx83HXOc//rqV45hkgZz/ABFBk/hnr+VWZIOgSJo1HfygSfxppu4UVowHL98ncx/KokWjLaVhKAzNnupj6fzqhfRF2RvmwOcEH+Va8svlZxDKO/JGKyri8kZsKgP1BrjqXOiFjLlG0N+6Bz/exWHJah5CSCoP410VxNIwxt2g9zzms11LMSSM9a5pI3TMz7NxtXd9at28EwiwJWAPYrkVYVN3XOOuABVtIyAcEgCsWWY1xasrkmQBmGCAgrPktgh5bH4Vu3O4jYBwerAfniseRTuO4HHYkihARQRWnmr9oM/ln73l4z+Ga0Yrbw15h8671UJtJGy3jJ3enL9Pf9KzipA5Xj60DA5C/jVWA2La28IOSs15rcZHIZbeJs+2N/H1yafp0Hg4XTC/uNaaLPymKKJSfrluKxORwPyNEcskT5Q4PtSA9o0jw/4Dj06W1/4SPVYbe5AkXzrbhcc8MoI7djzT7zw78K2BN3rt5PcjOZUilwx7Z+U/pXkcep3AIKMPM7ZVG/8AZaZPfSzyK03lsw6/KMH9KAO5m8FeCpbmV7Lxq1vFGPljksZWkP0wBn8BVC48LaNZSxRr49gaKbnIs5SEH+16Vyi380SMscrorDoG4/lVKVi53Mck+o5ouB0Wp2ugaaNttrs2pSEfMbe08tP++mbP/jtUrabQru4WK5a7s4yceYqLMB7kDaf51iuOOmKjB59KLhex6bH8PdKuo4G0jxvo00s7FY0llaByR1BBBx+OM9s1rt8IPH1rGDBLbTjti5DZHr8wryL9/KQBcbgOmXPH511dr4r8ZWFj9lt/EtyYFA/di5bIA6AHqB+OKCuZ9TtofC/jDRrUyXmhS3E5PHlAlUHckrmug8O3lhbIk9/ZzQzP92eTCoOe2/aT9QDXkcXxC8Z2yvEniS/dZBlgJyx/AnOPwra/4XD46g0ZbZtQMagFBM1su8/8Cx196Hr1BSVtj2G817wrBAWfWrAKnUGUbh+HWprKbSdQjVrLULWdWOB5cytn8jXzRfeLNc1S7FxqWoS3rB95Wf5lY+46VXm1iSS9F1DbW9ow6LbhlA9wSSf1qbEn1OLASHbE6MSM5HYetTWtg0kQMkJjYEgoWBPBx29ev41826V441vToz5GrSRbTkRyjzVb6bgcfpXqPhD4v2M8EcGtTC3uMn95Bb7U/INj07UxWPQLvRVkGduD9K5nUvDQkbJhB+ldBB4zkZ976XLd2RBYT25RJFUY58otubr29OnIzvJcaZf2rXEU67VXc6SKUdB7qeRTTCx5JdeGFAJUMprJu9IuTcxSoFBUfvH3EMSOhxjk/lXsy2un3yE208My+sUgb+VULjw7E56D8qakDi1ozzKG202O1mF5FMof73kqWGezAYyDn09axIZdyvsDZEjR/OhXcAfvAHsRzXq954YxC3lRhnPAA4rEPg6SNWZ1JkPX0H0p3uBx0ICjGKtRxqxHY1tDw9MrFWBJHrzxUyaK4YHHzDsaBGZHbE9VNcnregjUNyS7g6ZVX7ivTbfTWU/KrD2POKi1XRllZHRQJNuTx1pIDxk6Hea7rFnpsaKGhiWKRo4lQKB/Ecfez1yecmvoHQLBLDTba0+fZDEqKWPOAMdag8PeHDaQG5dMPNg7fQf40vjDU107Txp9tIEurheSD8yp6geppRpynJRiVKaS5mcR4+13+3BNpmm3CrGh2uROFZz3A46Vymk+Hb7S5ClvKGVwCzx859B/9fH0roINJkUjE2pbR/tMD+oxU0lkxZi8l05A4AjLEfXbXqrA07q+y/E4/rUle3/DFEPcW7kNHPvJySkO/P19anguJi+TYzt9LTaT+ZqSGCRIjzKoOcGbdEv6f1qN4NTVQYre3YN0IEhz+Oa7EraI573JvOkik3OssP8AdHk5/pTn+0zEbfKm3dnX+n/6qjW+1uNChsIwQP4QxP45JqMSatOuXcw8fNst9xI/nTEWBZyRId9lCgPJGwL/ADzVY25YERsEyf8Alnz+HSnQLdAfuX3t/EAuwn8CBS/ZNQmUmSR1I5wG5/n/AEouJoSC1eFmYSrI2OSQo/PPNSrczQ4BVefulCzZ/IVThMMTfvGYTdPmByfbjFO+0KY2U2y5A464HvnPWgktPczhlWWM+Wedyggn86cyxJC1wxdkHOwA8/nWZO9y2Bvj8pRnMUtVlnniXAu2WPqQTvH5DmkBoie2kw4aMlRjDpn9f8Ktgy7ExGki44EeFAB/DNYaa5YQSndLOV4yDFwfzrStNYtbuJfLUg9vUfmP60AIbVfPPmKVLdRncauwW8UXyDkE4zkZB/Oqckl7vDwyEg9fMw2KrS3upwTuIwVdlKkhRyD29vwqXcaNSe6t4tkAdJZmJAUSA4/LFAvL9pQpaJIAOBGQ2fzH9a51rC4mZCpBbJI74P58VoQpcxOonWfced0Ofm9m4pWGa8mqJGoEMeW43HIU/lUcmtzEYS2WRc4IWTbj8MVAsEc5dAUAPQyhs5/HAqGTTZ0fkArjOFQKfzBoAll1iPynS4EasR8p2g4/kKrxXSOfMMlyhHG8ElMe2Dj8KkWwU4VrZpG7sT/nNTR6JY+Vtjt0POGCsP8AIoAlGpWKxlnvFmIOQJOCPw2006lYSyAPKSx67Yyo/MYz+VVpINNt1kR7ZpEQH5lVifpyP61DBbabfRKqeehOSAwII9jRoBrPLbJaMEuYYRjvK6H6jjNQRLHbAH7ccHlc3BO/6EmqsNgls5t5TMFIyBMAyn8Ac5oNtbRglHSM91JOM+uKALLSNKpMbG4UghojKw/lk1X821QgHTpklP8Aedjz7E4NOjniQMGnjk2j5VCfyJ/xplxrpRlRYpUOPvNjH86AM65e8eQxpaQFT3PLH8yaKurqPmEs6zB25JWMEfqaKBWN23sIkRh/aBlBxjDrx/Omb7eO9aENG4UZJfIIPpnj8qqtHEWEqCPHd/ILfyxTkv1e68mzhnbnO6RGVR9ODSGXRLKHKhd8fUfIOfxLZrFnnWadknspXVT8uZTj8scVq3Rut/zKVU9EQsDUcNrOGEizzImCNjFTn8/8aYGZJdzRw7bS0EYByCo3c/XgVVmutbuNoYTAAHuvP4YroyFDFTBMWwCG6r/OpCZNv7m2LccjaADx3OOKLhY5yxt78yk/ZFznl2iVSPyrUZ2iUC6uUiA52MyDIqw7TySOscJSQ4+dG449Tio3vIoGH20whyvQ8foOtFwsV4ruPObeezQ9gV3MB+lPk1LzA+Y7iRlGAyKVB9855/KojPZwqJ31EFiMhIiqfhjNWXvTc2iPAkj9iVVX/maAMmO+dZVPk3zMnI4IAPr1NXkENxAS6XSse0isc+/FVo5tXF46oUCY4SWMZz9RWlu1cxANJDEzDGVVgPzPAoAgNtMqtFZ+fF8v32H/AMUKW3ElkQhmeabGQjBV/E5HNWLbTInbMs8U8nrGM/rVptNilixHhCOCFXH58c0rjsZ017KZVkhhXzIyRmaVRv8AXj0+lW4buSSFVmeJCfmPlninppEEUTEKqvjkhtw/I1Vl0OCVVdYnbJ6E9f1oAlGppZtKTdLIM/daU4H5jFV59al4EkDqh6HZuUfkelEuiCWNUEjwBegHOfoTz+VZy2VqkzqNUnEqNjGRg/iKLIDYV7K7C7/L3kcICRn8wKWSOFIgv2IgZ6fKR/MVnM1xAf3eqERngZUNz7cGniG88xWOtrIBxsMYX/ClYdybMNkhJs52J5OyPb/I1EdXuHUiKzmQkd+cfrmlWxuliaUXsjnGeD1+mTTre2u3f97JKvIJbg00JkcH2m7GZgowOnzj+pWrEtlGIgDdgN02kBj+AxVkWkFsGWOKIAnJ3EAn3ORUSQvIhQGKMHndGy5x+ApiKclmkoGZhI2TkMVyT7iqhtVjjaMEn5skCULz9c5pl+i2G7CNduTkM2FCj69abbzQXMKtf2cxbd8pT5wB/OgC3AbxVEbTSuMcM0RbH0OcmrirrET711AFWHHmDAp9hZiNz9liwhH3hMwx+BXFXp7WGNTJJ5jN67wM/jkUXAqGC5miBubmGRTzuxn/AOtVCaOBVbcikjtEuc/ioq7NLp2xFe6VSOoVyf6HNRre2s1tssZSzZGSdwIHsMCgCkohRD/oc68c8BR+Pesy5vijHZPErDhUAGB+Wa0DbXFqJHhZSrEkmYls/QHp+dNcSyxt+4HnEDDLFtA/LP8AOgClBd3c8QDWpJC8sm8En16cVYiurph5cMM249/NIx+gqCR9TWWMLsQKwJZAvNa5mhuIUMjPJKv3vLIGPypiKSxXsrFndxtPQuz/ANakNzfWwCLYFz/ebitGKa0hhLM7Z7DeXx+mKqPrVnbSO8s7PgjoHJb6Dj/CpZSKMy310+42qoO4ZQf/AK9VZYrlMjEEY9MYzV+LxDHehwkxh/2TCM/nkioJrYXOJFkMjYySMH+VYziawkZVwkm0bmZiOm3pVQjA+ZPm/OtGeGWNgHlAX6moVCMc/ex1OBXJOJ0RZXgRJG+9tPpirLIdm7GRg8k1ItsZMOkRY/h/hT2VsBWV1B4yCK53DU1UjNljIBIYLnqOq1jzQOrkNhvXAroZ1jBPyksOxNZ88e5Q2zaw7kcU1Ta6BzIyhEcjGB34xS+Uxzls/jV0oQcnZz6CkCjDf0WnyBcz3jZRxkj1xTPKLNlgT9RWg69wqn61EwGPuqPcGh0w5h0EKN1jjOR/GOR+VNlgLdQg+g6/pTo/vYwB0APU1IyyE4xj1wKnlHzFYQ4U/KD+dRNHk4KgfSroRgMk0BC38OR06Ypco7mVJC2M7VPuKhSMb+eRW00KYJVRx+NQtFHkZCg0rBcrD7OSm+EAZ5IGa1bT+zk5YP7YMgH86okH+9wPQ1ZieQgKrFM989f0qbDLdwdMa3JSIb8dWj5z67uKYLXTfsfmbiZCvKDLY/nShbh49olkfnocAGmMk5TBLhf7pY4NSBiSwgzkpHlc9MYpGs36rGcfStUw7STINv0NNYFekij9DQBlfY5CCdhGPWnpp8rLuXjHrWlFIQ2FO4+7Ln+tW4dTa2GPLzg9B1pgQ6Z4k8R6Ey/Yb11VeAhww/JhXaaN8UZWgMWtRssvRJ4kI2cfe47j2x9a5E+IUXIFvNkdMqv9Kjl8RkqVjt4FB7NFk0AejvONcYXVveWGpsFzv8wWl0Pqw4Y+7LmnnWNd0qURQ67qVm+Pli1WMmM+yysCp+pCivLhrDM/mGNAw7qgH8gKc+uX7/8AL3Mo/uqzYP4E1nKkn5HbSx1SmlF+8uzV/wAz1qL4n+IbBlXUbG1uE/v7Shf3DKSp+oFbdh8VtNusLdaXdwMeCYSJR/Q/pXgx1C+KNi4kAY/MQcZ+vNVWubj7puGx6A5qVCon8RvUxeDqR1oWfk7H1Bba34ev7zz1vTFKY9pjuFaJQM5zhgBn3q0ZtElkCpqdhvIyALpMkfnXyjhc5xz6nIqVLyWIYjcgH0J/pWyv1PMlyt+6rI+sbOwgu23W95ayJ0ysytn8iauldNtGWK9bL5yodSmfpnrXyXaapqduc20gU/3h1H4nmust/H/ip7VLeSa2mVDlTNFvIPsaLk2PpyRLRbZpUYJhdwDcfT9a8H1LxPa/21ew3UztcLKwc8DkHGFHcCsa48d+KRHI4mtlDBSyiPK5BBzg/QVxWoX13quqy6hqDxSXE7ZkKAR598YArpw1RwbaRnVgpJJs9Pi1DT57cPcXLDnOSxI/+t9KjbV7OIpILmTHOVSJCMfULmvN4EuEkPkvcD+75Z+b8SK37HW9Ut7byGjnbaTksm4/jxk16cKrlujklTtszp21m2m3eVNFM391VOcfQnOfwobWLBVVWk8vjkSh1GffiudXxFdCXPk+a3QK1sF/pUz+IZpTmXTCjDjd5Wf55rTmRHKbi60iRcyIwP3WQNj8MkZqvJrchc7BDn1aMj/2pWQmvBZA+GU/9M8Lj8AtXV1i4nAZSz4PGZcEfUYp3QmrFv8AtuXhms7lzjrGuF/9CaqU92l0eLWaJ+xcA/8AstOXUbxmKhoUGerjP65qQyzszs9wiqOCRGQP1prQlmdIbpH3RwOe+Wj4pi3E5k8x9iFeqBSQ34VoyATAA3Fs3cbnI/QVJa2l2oYxSW7K3GCpbB9smi5JkS6jDISy2vlSDjKRlv8AP61NFbNegs1kGQ/xKP8AHBq7dWz+eBPNGo7ny2H9cUyYW1tbvGnmFCOrTN+ZGelFxWEi0WAqSY0Ue4yR/Opv7MvID+5uY4YR6RqPzJrDur6y+RYbeFlB+YGQj696Z/aFgAC9ucjoiEkfiTRcZ1MSRFQPMEzDqyxj+YNLKLXnejqwPof6VgWn2OZN68Nn7vA/WtVflx9ldUYdu5/M0mNE088cJzDHdOSCDgNjHpVSG8ImUCK9wp+6c9PTOf6VdebVAgKLER3Lq2f1qnbz6m00hnBkUHgRxrgexB/xqBmgNQPzRRl4gO80eR9Dyc1Ebq234kntdx4zHhdp/GprjUY4IYo52khZjycqh9z1qFJ7GBll+3RSxk8q4DH8xzQBI4uJo/3MiToOMgowz+WaxpYtRjnYpbeU/qkSfzP+NbyTSXCH7GybS3JQgkewNSRySl222o3ZGdxwTjvyKLhYwUvdZSIRsspTpzhgR9P/AK9WWmWdVFzYhiBwclSfoMfyracsU+eFw/8Auc/0pqjcT5cU0RDYy+PzAJxRcdjP064JlMaWrrGB8oaQsPyPArSEjPu8/aFHADAKD+IaqbW80PzNJPMxOQdwAH/fIqzG139nc7Q4xwTuyP0P8qQDbYQXRlHmKjIeBGNox65OR+NNu7K2DNLPqW2MclGccf59qrpew3G9JI5o5ug3wsyfXtSqkUKZPlxMe4j25/Q0AQP/AGc++IX4QI2M7mPP6UUwJI0oSGMyr1ynBPv0oouBfN+Xi32lsOTj5zvBP0zUlvf+TxeE72ORjAH0C9awb3KwBtx44AzwKz7MloJp2Yl04Hb+XNTYs7a81fRmhXz/ADARyFG4A/T/APVUP2m3+eKznCAN6GTHvlsD9Kw9Nt4/IZyGJJ5yx5p0lnDLBjDIGbkKx5osK5tI0qKHW7eQFud65J/AcCnXUt1LdR/Z5fkH/LPcFI78/wAscmqNrZxqyhCyEgfMOSOe2anvZW0632whST/E6gnpSv1GS3cMqBme1ZFJGT5i4HuT/wDWpioXXBjEibQQ00KnI9RgfzqlNdPBZS/Kj/Mpyw9celNtdTle8ayMcflKSActkA/jRcLFt4o0HlJbP67hGUA/IU+0jhjJMltuIJCjI5P1IFXNRnayMccQyGdl+Yk4AUn1p1tFFdyQvJEmWg3nA6nI55o5g5SI6wVjbydPVQvQtIufyGf0rJfV7hXeIReZ5g3s0pyVPoMj9a1r+3jtbdxEoH+iGYnAGWwnXHb5jXF3WoTxRxbSMEBtvOM/nmncVjahvCBsjQiT72HVgCfqDj9KkfUpAv8ApAJ44WOQcfnnirVjaxvp6zuWZiuSG5FMSCGRzmJMKcAAe1UIrLrFoUxNaXfTDjl1/Pd/SrH9u2Iby40nQgfdRyR+XFIxS3u4QkSfN1yKsLtYPmKPIUHO2gRVlnt7ghpbgtjplWUL6461Xe20xjzJI6443FgPw7VqWdlby26SvEhcsR90Vn6tfNY3qwwQW6543GPJ/wAP0p3AS3ghMWy2O2Mn7yqT/wChCnzWsLSKHvZl44A+UfoMVBb6xeASfvFO0cfKBj8q21lYwxuTlm4JPbgmgChHC1vGuy5uWQ9gOg/Hr+VQXj3BdUie68oc7m+XP4AVpGYxQPKFUui5BYZrE1q/uVit2WQDzU3MNoI+gyOlJvUdhwu4oJVFzPdBnO1UM2R/OpZ47kwlokRxj5ctkD8CP51mWt9JJPFFNHBKrYGXhXI59QM1qzadbs5wGUMOQppoRShk1VItk0SNGvPzYzV1btS64QJJxjfH/WrYs44bVdpc/uwfmbP86tRWcLTbduMdx1ouFiPfeCDc4Of4T93H481A0jkYd4/mGTvJkP44AxV27to4okdd2eRjecVkXRdnRUmliU54RyKLgRSmF7rb5KSIRgGEDg/mT+laUU4NuI4Y5UZOR0A/l/SsO+3wTpslYMw5bA3fnipbG0WQNG0s2wryocgGncRtRKswJuJ3J+pX+RxSvZxxbX8hQnXMrbse+SazrTR4ftZQXF0E/uiYita50i1is3lJmkZf+ekrNn680m7DsUbmzju4izSpMo5C+ZtX8cHH6VmzRT+UgtrKyjH98uCP5YrRgIyg2LtcEFccVVIjYTuIY1MeVG0Y7evWncLFdLS4uM/a7m1VRxlE3Gkk0iJYyIR53feRz+VadmA9tGVHl7xlthPNV7q6mRSquQAcdKLhYqx2CpEC1vF/wLvVO7M0fHnRxpn7qAE4/OrEzSyRDMzgnupA/lWNPbqkpO+QnPUtk1jNmkUPd+MNLM34Z/kaVJI8grJLgdeSP61HEAxIIz71clkMQRUCgEZPGc1zy3NkLGxbhXcD1Ln/ABq0kchBY4P1b/Gord2mVicAgA/KAKZIXCk7z27D/CpUbjvYbM5Usz+WOcD5gCKpSIJJNxBHqSxOfzrWt7CCUBnXJbrwP8KrXlvEGK7BgDPTFOy2C7M8xxg8Ek+6ilaJSvIx+ApoAbPGCDjIqaGMccsM+hquVIV2UzEvORg+9QlFBJK8VoyRqo496rmNd9JxGmV1TD5HH4Zp7g+pyBTgcMTxn1pXA8vdjkVFrl3sQqmccHP1qVYyQWGAR64pI5Cewqd+EyKiUbFJ3KzRqy4NRNFgDAH1K5q4RkDkj6VCzFnwSMD2FRoPUgWFWYEfpWjBbZUAMm7rtzn8z0quqjkYHU9hWhBAqAMHfOMdaiWpQsKlyUwuf9oZJP4E/wAqJrRmCoSA2egDHJpi3EoJQO3B253HOKmgeSWEsZXHG7AwBS5R3KNxGiRESRh8nngk/TNZEnDYWNQB1JSr11fSy7IyFUZ2/LkcVmTnBHfjvS5LBcQ4OcomPxFHnRxLzFEfr1qA8801/lHBpWC5IbvByiR5/wCBf40wzsTnykH0AqNSXPJP4VI6bAMM350ABuHzyjgezY/pTfO/uo4/4EaFGXCnOPrU/lD1b86AIGlcj5kJ/E/40gcdDGSPQmrnlKo71AZGRyAePpQBGu3ORD/49/8AWqwkj54hkX6EH+lQrK+48043MqjAYc9eKQF2J5gQfLnI/wBmtCGdw6s63oXP8QXp+VZcV0+MYHAzkZB/SrBmZiu8B8+tAzoisc8DkGRgR0K4P8qpNYzIgaJJM/7+Afywagt5yzGMoCuAfvN/jWgxwyoAMEZ5Ab+ea6cM0m7mVVO2hCkF0UANtIPpPU8aSIpHmXUPrkqw/TNZOoandWDDyWjIzj5ol/wpLDWbm5nSOVYm3dW24P6Gu5VFexg4Pc2FkuAwH2gOByM71/mMU9JZl4D28Z68Sq355zTXiQLuPmMT6yuf61AYYjtOzBxnIYg/zra7Mi7HGznzJZIZM+ijn8qRha7gfKLEf3CP8Ks29jEYVIZxnng1YFtGknGeBkHNFyTPX7OHBaCROmCWx+opZIo4t00S3ZP3scYz9eauwyCZ33RrxkcZ/wAaqreyee0O1diqQBk8ZOM9fxpN2CxSlvXjQK6CDcOu45P6DNQPqEOGwZpSTn7rYH61eE5xJIUQso4yKsQv51v5xVQ3oBxRzMXKYrajczhVSNwq9MA5qKVLl3jOwjYMDrz7/wD6q6SNEWHeI1yetOjCzNkoqkd1H+NF2PlRy0tvcod+3HrhM/0o5lQYkYn0KA4NdWLYfODI559h/IVQmgSGISKXLN1yxPep59bA4mLAZ4+FMZB6g/4VoRTShlYRMGHdfun86uxpvCjJAJHQCl1FfssGVJbnHzf/AFsVVybElnqlx5vmGIhgdhTcdp/Stb+0Emby5bD6FZEPH4muatbmR5rbcQd0gX6V1cNnDKrO6AsJjHnA5GXHP5CobLSM2WGMy5jiO3qMf/WHP509Yo5Ru+zYZeAskW4fmRmppXFqgEUaAmdlz7DtT4pDc6YtzIPn8pXwCcZz9aXMOxWlBAIKlQDhVVVVTx0yRnNTrFciF2W3ZWIGHaRQR9euaw31WacS744sQjKj5upPXrVye6kV/NXaCoUY2jBznOaLhYv28062rCWXdJ2x8xX69+PXkUxmkUq32tg2PuhQQfqG6Uig3UCzsxjfaD8mB2rNurSJ1bIOc9jigDSkvbAbnu33lFAO0sMfhzVsavp32ZVgLFf7zZP86wxDGrpldxIxuJOaqX0aw3SuoOTjOScHNOwXNqXUZnfzbZVePGCHG8H6YPFSf2nChUTwOJGHVW7fTNcpOPJvtin5TyeB6VrqgWBSCfUA9BQFzU+1qzgQSgP1Ct8uR+NFYtx5ikYnlGR2bFFIZ//Z"/>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lstStyle/>
          <a:p>
            <a:endParaRPr lang="zh-CN" altLang="en-US"/>
          </a:p>
        </p:txBody>
      </p:sp>
      <p:sp>
        <p:nvSpPr>
          <p:cNvPr id="4112" name="AutoShape 16" descr="data:image/jpeg;base64,/9j/4AAQSkZJRgABAQEASABIAAD/2wBDAAgGBgcGBQgHBwcJCQgKDBQNDAsLDBkSEw8UHRofHh0aHBwgJC4nICIsIxwcKDcpLDAxNDQ0Hyc5PTgyPC4zNDL/2wBDAQkJCQwLDBgNDRgyIRwhMjIyMjIyMjIyMjIyMjIyMjIyMjIyMjIyMjIyMjIyMjIyMjIyMjIyMjIyMjIyMjIyMjL/wAARCAEsAmgDAREAAhEBAxEB/8QAHAAAAQQDAQAAAAAAAAAAAAAAAAECBQYDBAcI/8QASBAAAQMDAgQDBQYEAwcCBQUAAQACAwQFERIhBjFBURNhgQcicZHRFDKhscHhFSNCUhZi8CQzQ3KCovGSshc0RFNjJSZFc4P/xAAbAQACAwEBAQAAAAAAAAAAAAAAAQIDBAUGB//EADgRAAICAQIEAwYGAQUBAQADAAABAgMRBCEFEjFBE1FhInGBkaHwFDKxwdHhIwYVM0LxUhY0Q8L/2gAMAwEAAhEDEQA/AO2rSVBhAAGnrj5IyAob5JZAXGOaBhkDokAavJPABkoAUD9EgFAQMUD80gFAQAY2QAuEgDG6AG42TAY4efVSQjEfipCGFyeBZF1+SMBkd6pDDLOqNwDUzojDATGeSAyIRlMBNI7IyAYHZGQwOaM7ZQ2GB2gdylkWA0AIyMXAHRIBcbIAMBABhACYQAmAUALhABjKAFDTlGQFLEsgJpKeQDSeqMgJpQA3T5J5ELhIBdOUZGKGJPD6gI+BjxgtBB5ghZLNFp7PzQXw2/QnG6cejIet4Ts1fkz22le49TEAfmMFY7OExf8Axza+puo4rqavyyfzK5Xey2zzAmCKaA9PCmP5OysFnD9ZX+XEvoden/Ul6/O8+9fwVW4ey+pp8mlrwezaiIt/EZCwTvnS8XQaOvT/AKghZ+aPyZWq3hC+UWS6hdKwf1QODx8hv+ClDV0y/wC2PedGviOms6Sx79iDkY6N5ZI1zHjm1wwfkVoW6yjVlNZQ1MBECFCAFCRJDggmhHncAIRfFACe6C5IcEixIcEixDkiSBAxCgixhKkiuTGEqRTI2bdQ1Vxqmw00DpnZGRq0gDrknYDzVV1sKo803gxam6FUeaTwX258C2W1Us1YK9r3PjJpaeqqGRsLvN/9QGemM991waOLai6ShydHu0m38ux5yrimoukocuPNpN/Tsc3e0se5pIJacEggj5hejTysndzlZECYIcUjVVEz08EtRPHDCx0ksjg1rWjJJPIKE5qMXKWyRr5owi5SeEh743wyOjkaWvYS1zTzBHMKKakso0QkpRUo9GNTGxhKZBsYVIqkz1XpxyC9Vk+Ji6d+SWQwalVcaGhiMlXW08DB1klaOmfyUJWwju2XVaa614rg37kYLZcn3UmeGkkjocfy5pxodL5tZzDfM4z0CjXa57pbFuo0y0/syknPulul735+i+ZJY39VaZRuE8iF0oyMXTv/AK7JZAUD9EmwMVPUR1LXOiy6MHAf0d8O48+SSlzdCc63DaXUz439UyADogA6IADzPqgYdfVIA6JiGkZPqnkDGWhSyLAwxgp5FgQx+aeQE8NGQwAjHXKOYMB4YRkAa0tKGwHYye6QBg9ijIYE0n/RTyGA0HqUsgOAwhsBSgBEALkf6CQwwT0RkBdLuyMoA0HHJGQF0d0shgXSOyMhgUAdsJBgMIAEDDCADBQIMeSAwJpHZPIYDGOiAwKkAYQMMIACEAGEAIW5GCAR2SaTWGHQ1J7VST7mPQ7uzZczUcH0l2/Lh+m39GiGqth3yQdz4SjrGEPZBVN/tmYM/NcW7gGoqfNpp5+j/g30cTcH3j7ijXb2d0bXEsZPQvPL+tn4/oVzp6nWaV41EPn/ACtju6fjE33Uv1KjX8HXWjy6JjaqMdYT73/pO/yytFXEqLNm+V+v8nUq4hTPZvD9f5IFzHRvLHtLXjm1wwR6Lcmmso3pprKFCCaHdN0iyKMecnKkaIocEi1DwkyxDgkTQqRIEANKZBsa1ut7W5AycZccAeqbeFkpnLCyWOHgO9vpqmompiyOKIyM0ESGY9AwNJz8VzpcW0ylGEXu3jyx78nEs4zplKMIyy28eWPfkrk9PNSyGGoifFI3myRpaR6FdGM4zXNF5Rr8SM1zReUOqayoq2QMnldI2njEUQPJjQc4HzShXCDbisZeX7yiNcYNuKxndmurBmSFrHytbJJ4bCd36S7HoFGTaWUsj3SylkuNr4CivMXiUN/opsDdrWODh8WncfJcfUcWlp3iypr5GG7jD0zxbU18v1LhwpwMywVklZVzR1FQBphLGkBg6nfr0XG4hxV6mCrgsLv6nK4nxp6utVVpxj39f6K7xxwtWtvU1fQ0cs1NOBI/wm6tD/6thv5+q6XCtfW6VVZLDW2/l2O1wLitL06pumlKOyz3Xb+CjOBaSCCCNiCu4tz0uU1lGMqSK2xh5qRTJnq9enPi4uR6IAh7pwxaLvSyQz0UUbpCHeNDG1kgIOch2MqmyiE1ho3abiOp08lKEm8dm218iUhhZTwRwx6tEbQxupxccDuTuT5lWpYWDHOTnJyfViT+L4EhpxGZse4JCQ0nzxvhDzjYIcvMufp6EfDemMaG3Gnlt8vI+NvGfhIPdI+OD5KtW9prBqlpG3mmSmvTr8uv6klG9ksYfG9r2EbOacg+oViae6Mri4vD2ZpXe80dlp2y1b3F0jtMUMbdUkrv7Wt6lQstjWss0aXSW6mXLX0XVvol5tmnR09zupFRdm/ZKbOWW+N2SR0MrhzP+Ubd8quMZz3nsvL+S62dFHsUe1LvJ/8A+V29738sE4AA3AGABgAK8wB19UAATAOiBB1+aQw6+qADomIQ/hlADMKQDC1PIhCzzTyAaPijIAGhABhIA+KYDgQkAEhACEjPJACZJTEJuepQAYPmgAAd0ygB41hLYYuXBLYA1HyRgA1FPAZGlzugRhCAOk7Iwhi5lPZHsgPAdjdR2AcgYiAEQAIAECE3TDcMO7oDcUZSAVAwQAmEAG6ADCBBgoGI5oc0tcAR1BGQlKMZLEllAm1uiMq+H6Ooy6MGF56s5fJcTV8A0t+8FyP06fI2Va62HXdFXvPB/wBoYftVJHVxjk9o95v6hedu4Tr9C+arden7o62l4mov2Jcr+/gUO5cBubqfbZ9WP+DMcH0d9VGnii6Wr4r+D0FHFl0uXxX8FTraOqoJTDVQSQydnjGfh3XUrnGa5ovKO3RZC1c0HlGqArDWkPCRYh4USxChImhUDAoExhKkitsSN7Y5WvdG2RrTksdnDvI4Q02sJ4KLE3FpPBZHceXWW11Vvf4cccjGthMDfC8AAjZuOhAwucuE0Rtjat2uud8+84j4RRG2Nq3a653z78lYc5ziXOJLjuSTkrppJbI2PC2QxMgwCBIdyCRfWif4Ptzq++xPdUGmp6f+bPMH6NLR01dMnZYOJXeHQ0llvZLr94K+JXKnTNKPNKWyWM7+70On1nHvD9JJoFS+oOcEwMLgPU4z6Ly9XCNVNZax7zytPANdas8vL72b9Zeg/h6e6Wd0NYY2awMnBA5g43BAycKirS41CpvzHJmp0WNXHT6rMcvH8emMnKrxxZ/GwftlpoPExtNGHNkHrnf1yvVabh/4f/jsePLbB7XScK/Cf8VsseTw18sfoVorpo6TYwncJlMmesCF6c+Mi9R6IGA+iBAgBepHmkMToR0QBXOI7K59rqn2eCaC4yMLWPo3iLJ/zDIBHnz7LPdV7L5OvodTQatK2K1LTgv/AK3+Wzf7FT4NtfFEF5n+2R04ngY2I1Fc900kDDk6YwDjfnzWXTwuUnn6/sdni2p0E6Y+G3h5eI4Sb83t2OngEADnyyV0jyQD8imIbJLHCxz5HBrGnmUm0llkoxcnhGhb77bbnNJDSVbXzRkh8ZaWuBHPYgcsjPZVxthN4TNF+jvoipWRwn36r6Ej0VplI+82kXmmbTPrqyljDtT/ALLJoLxjkTjOPgqrK/EWMte41aXU/hpuagpP1WcfAr9ffDwSYKGdlfcqeZhNM8+/I1w5sc7qNwQeY35qiVv4f2XlrsdKjR/7nm2HLCSe/ZY80v17G7Tx8U1cQrW3K2wawHMpfsrnsA7F5IcT54CkldL2sr3YKJy4fW/DcJPHV8yT+WGvqSduluznGK50lLGRylppi5rv+lwBH4q2Dn/3Rkvjp1vRJv0aw/mng3sK4yjTyQAh5n1TEJ9UwE32QAaSUZAPDRkBwYlkBdCMgLoCWQDSNkZARMA5IATKMAJq+KeAEySOSAE05TyA4DASAcCOyQDgN0hggAwgBUAIgAIQAYQAIAEACABAAgAQAIAEACABAAgAQAIA06u10tbvJHh/97dj+652s4VptVvOOJea6/38S+rU2V9HsV26cMiWB0U8DKym7Fu49OnxC8zqOD6rSPnqfMvTr8UdTTcR5Zc0Xyy+/vc55efZ49odPZ3l45mnkPvf9LuvwKhTrs7WfM9Xo+Ox/LqFj1X7opMsEtPM6GaN8cjDhzHjBB+C35TWUemrlGcVKLymNCC1DkiYIAQpkWYymiqTGOKkUyZfeCOFaW40labjNSSxTwgNjina6WIg517fd/1lcHivEJ1Tj4SaafdbP09TzPFuITqnHwk00+rWz9PUgOL7fBbLx9mpKeOOkaweDIyTxDKOrnO756dFv4ddK6nnm8y77Yx6JfeTRobpW1c83mXfbGPTBl4b4NqOJqKSemqo4TFMI3iVhxgjOWkczz2UdbxOGkmozjnKzsV6ziEdLNRks5RGXu1utF2moyyVrGHDHSYy8f3bbDPbotWlvV9Sn5+X6GrS3K6tTEtlkud6lMduoZqkjmWN2HxPIequbS6mqepo0yzdJItMHsv4mdHl0VNFnfS+oH6ZUHJGX/8AR6CL6t/Aw1Xs74kpW5FGyYD/AO1M1x+WcpZRpq/1Dw+eznj3pkbS1V54WrdfhzUzjs+KZhDJB2IPMKi/TVaiPLNfyjXdVpOI14ypeTT3Xu8iHnex8z3Rs8NhcS1mc6R2ytEU0kmallRSbyzASpkGxhO4UimTPWZ5L0x8bF6+v6JDEH0TEHRAw6+oQIP2QMOiBC9fmkMQfqEwDogAwMjYbO2SDJifTQy6dUTSWvDwcYId3z3ScUyUbJLo/Qy9FIgHU+qQw+qAMFVUPpoC9lNPUv6RwgZPqSB+KjKXKtlknVBTlhyUV5v+io3Xibiulp/tNPwuYoGyBpE0niyOz10s5Ad8rJO+5LKhsdvTcO4fOXJPUZfosL5ssVq/ik8Mc9xkij1AOEEUJY4ZHJ5Lnb+Q+a0187WZHL1P4eMnClN+reflhL6klgfkrcmQQtG/qjIBpH4p5AMIAMfmgAwgA3QAm+EAG6ADdAhMJgGEAGN+SAAAY5JAL6IANKMjDTsjIhdKMjwLjdIAQAdEACAETAVAAgBEACABAAgAQAIAEACABAAgAQAIAEACABAGrU2+Goy7GiT+5vX491zNZwujU+1jEvNfv5l9WonDbqisX/hOju0Xh10P8wDEdTHs5vr1+BXnbdNfo5Yl08+x3OH8Vt08s0vbun0+/VHJuIeE7hw9Lqlb4tK44ZUMHunyPY+SuhYpo95w7itGtWI7S7p/t5oglM6oIAaUytmMlSRVJmM7nCkUSZvUNxnt7KsU50mpgNO53UNJBOPlj1VNtMbXHm7PJhvqja483Z5NEgdBj4K4GyapuKrtTUU9G2pd9nlpzTtiHutjBI3aB15jPmVjs0FE5qbW6ec+fvMc9FTOam1unn3kxwNwY7iKpNVVMeKCN2CG7GZ3UZ6AdT6K+Upyn4VSzL9DPxLiS0keWL9p/T+zudDb4aClZTwRRQwsGGxxtw0LZVwm172SWfmeJu1bsk5Sy35szuZnqFbLhU1+WSK1eu6NSdjmjcbLDdpbqlmUdi6FkZdGRVZFHPEY5o2SRnm17Q4H0KyM1VTlCXNB4foUa9cDW6q1SURNHLzw3dh9OnohXOPU7+k49qK/Zt9pfX5/yc/utkrrTJipi9wnDZG7tPr9VphZGfQ9Lp9fTqlmt7+XciuoVpbJnrVelPj4dUgAfRMAz9EgD6oAEwBAC9f9dkgEH0TAB+yBB9UhgEwDp6IAOqQAmADf8kAA/VIACYCIEB+qAD6oAAgBOiAFTACCkAYO+/dABhAAAgAwMIAMIAMIAEAKgACAE6IAEAHVAAgAQAIAOnogAQAIAEwE6IAEACABAAgAQAIAEACABAAgAQAIAXugASAQtDhggEHoUpwjNOMllDTaeUaFVbopYXxujbLC8YfE8ZBHbHVcDV8Ldf8Ako6eX8G2jVSjJPOGujOS8Yez+S3NkuNoa6WjHvSQ83RDuO7fxH4rBCeep77hHH434p1O0uz7P+H9GUAqw9MxhKkiuTMbipFMmI3qUyib7CnYJGeTGplbNigo5bhXwUcLS6SZ4Y0DzTUXJ4j1KrrY01uyfRHpKyWqOy2mCihaAI2gHHf/AF9V39JpYaeGF1e7fm/vofNtXqZ6m12S7m65z/NbEkZhup3LKeEAaiebkYQjWqKVsrSWnS7v0XM1XC6rt4ey/oX1amUHh7ogq2F8Li17cdj0K8zqdPZRLlsWDp1WRmsxIWqYyRjmPaHMdsWuGQVjbxujXCTi8p4ZR7xwq0OdPbhg8zCTt/0n9CtNWr/6z+Z3tLxV45L/AJ/yehivanz8OqQyJ4iu1RZLX9ugoH1jI3t8ZrHYcxnVwGN8bbKnUSsjDNeM+po0lMLrOScuXPT3lZqL46qp5AK0mbI0M3ppGnBccjPQDOMgbHK8nKdsrOeTfzyvTB3IaWMGsR2+a+/qTXCd7kucNRBVSa6mF4OvAGtjhlpwP3B5gnK9FoNR4keWT3OdxLRqiUZwXsv6Ndfv6FiXROWBQAvX/XZIYg+iYB0QAvX1SARMA6IEB5n1QMOvqkAdPVMAHP1SAB0TEHT5IAD19UAHX1QAdvigAH6oAAgA/ZAB3QAfUoAOyAE/dABugAQAf6/FAB+6AF7IATp80AKgA6+qAEQAIAEAHRAAgA6oAEAHRAAgBEwBACoARAAgAQAIAVAC5CQhuExhhACoAEgBAAgDFJCCdTefZcrWcP5/8lXXy8y+u3G0jnnFPszprk6SstDmUtUd3Qu2jefL+0/h8FyE2tmeu4b/AKjspSr1HtR8+6/n9TlF1s1xs1QYLhSS07+mobO+B5H0U0euo1lOpjzUyTRGuU0TkxQMYHzSM0mIUFLH09NPVzCGnifLIeTWNyUpzjBc0nhFc5xgsyeEdZ9nXBEtuqhebjp8ZrS2CIbhpOxcT3+C38JXjZuS9ns/P+jyPHeJxtitPV07nTMnuMLvHmAJaRzS3AZpzy3UsgGg9kZEIWkdE8gY5oYp4yyRgLT3VV1MLocliyhwnKEsxZVbva5aPMjcvgJ+9/b8V5HiHDZ6Z8y3j5+XvOzptVG3Z7Mr0vNchm5HXf3X0M80L19UhmGohiqaWWCYZhkYWPGce6RgpTxyvm6DhJxknHqcvuPD9qpYKOkucdTWV0TQBJSOcZZmgEBjs/04xy3/AF8stXzRaoiks9X99z1dFuptbshJRXdPGPebnCdbXw1sLp7P9iElS6PwWQeH4UAGQ456Fxz6KzT2106iMufKxu89W9inXxjZXJRlnHm85f8A4dJXpzzAdEDF6/67JAIPomAdECF6+qQxAmAdECDr80hh9UwDogQvX1SGIOiYB0QAd/VAB9UAA+iBB9UAAQAdvRAw7/BAg+qBggA6fNAgQAdcoGHT0/VAg/dAAP1QAdEACADqgA/ZAB0QAIGJ09ECBACoARAAgAQAIAEACYAkAiYCoAEAHRACYQAJCBMA6IGL1SAEACABADXNDt+Sy6jR137vZ+ZOM3E1qqliqYHQ1MMc0TubJGhzT6FcO/SW07tbeaNdV7jLmg8P5FOuXs64arHOc2jfTOPWnkLR8jkLG7pRO1TxrWQ2cs+9Ffm9l9qa4ltfWgdjoP6KqWsmuyNi45c+sV9RsXAFkp3AvbUVB7SSYB9GgLJZxC57RwiMuKaifTC+BbrJwrFC0f7MylpufhsbpL/j1+a36Dg12qkrdXlR8n1f8I4+r4i3snmXn5FsELGtDWgNAGAB0C9nBKEVGKwkcV5byxPBHcqfMLAeEEcwYDR8EZAXQjIDTtzCBDTz+6UwMUkYe0tLMgjBB3BTaUlyy3QJ4eUU2/2B9IHVVMwmn5ub1j/b8l5LinC/Afi07x8vL+js6TV+J7E+v6nQF6g5AvVIZhqIzLSzRgkF8ZbkcxkEJTScWiVb5Zp+qOX8JcZwz1Pg17o4Z2RlrpHNJL8dARyO2+ea8dqtE4xzDdHrdZouaOat15Z6CWm5366tubquNzqOMeLA2eI+7kktI7gDcFO2umtw5H7XfBK6nTVuCj+bo8enU6hSvc+mYXZ1D3Tk5yRtlep0l/j0Rs80eStiozaRmPL0WkrDr/rskAfsmADl8EAL9UgETEHRAAkMOvqgAHT4pgGOnmkBDXviyx8OTU0N2uMVLJUnEbXAnI5ZOBs3zOyTkkWV0zsTcUS7HtkjbIxzXscA5rmnIIPIgplb2HH6oAOvqgAHT5JiDy9EDDOxJ2A5+SQFXuftF4UtNYylqbxC6Vzw1whzII/NxbsAlzI0Q0l01lIssU0c8LJoZGSRPbqY9jgQ4HkQRzCZnaaeGP6/NMAHT5IA0rtdaKx2qe43CYQ0sAy95BPM4AAHMk4CRKEJTkox6nKqT2wXK9caUNDabZF/Dpp2w+HLvLICd3ZGzcDfG/LdB03w+MKnKb3Ouw1dNUSSsgqIZXRODZGxvDiw9jjl6oOW4tdUZf8AX4pkQ/dAw7IAhKviyy0HEENjq6wQ10zGuja9pDXaiQ0auQJxyKMPqWxoslDxEtiZlkjhjdJK9sbG83PIAHqUFSTeyGQ1VPUOIgnilwdxHIHY+SBuLXVGVBEEAQnF16m4d4WrrrTxRSy07AWsmcWtJLgOnPny6pxWXguorVtig+5FcBcdQ8Z0UwfC2nr6bHixNJLXNPJzc74ztjonOHKy3VaV0P0ZbGzwvkdGyWN0jfvNa4Ej4hRMrTSyKJIzN4Qe0yAaizIyB3x2QGNsjuuOowgQIAP1QAIAEACABAAmAJACABAAgAQAY2QAYQAYQAIATGUwDCAEx5oELg7oGNfCx/3mhZLdFRbvKJONk49Ga7rdTvPvNd/6isr4PpW90/mWrU2GSGipoDqjhaHY+9jJ+a00aDTUPNcEn59yE7pz/MzOtZUCAFzzQA0pgLugAz3SAC3ZGQG6R2UsiDSOyWQAtBBBaCOoKTwwHnkgYvX1/RIYxz2sbqc4AbczjKjOcYLMngcYuXQ5/bLG2z8VXCvt0LaaklpQzwXOBEku7g4EnbB2x5ryN2o8XTuMpbuXT03PQWz8WEFY8vz8l0/TcxcKi50nDlbHeKOobVOEzzrkB1Bw9xjfePIDHkqdS65Wp1vbYsvcbLYyi9sr4b9/vcutjeX0LA4FryyNxYR933QCPmCu9wayPhSguzf1OPro4syum/6kl0XZMQvX5pAIP1CYB0QIOvqkMB09ExB+yAF7+qQxPqmAIEMlljp4XzSvayOMFz3uOA1oGSSkxpNvCPKPGnEMvFfFNXcy4iFx0U7D/RE37v1PmSszll5PSUUeFWonevZLS3Gl9n1E24uJD3ukpmO5shJ90fmR5EK6vocXWuLufKXfv6qwyh9UgAIAPqUxHDva5ScURV89RPWyvsEhb4LWShjGEj7jm5BLsgnrkKuWTt8PdDikl7RWvZ77P5uL69008hitNO8Nme0jU93PQ3sccz0HmhLJdrNQqFhdWekKOkp6CihpKWJsNPDGI4428mtHIKeMHAlJyeWZvqUxAkBUeOeNrbwrbHRyiKquEzT4NGcOz/meOjfz6d0ddjVpNLO6WVsvM87+DcJW1V2YSwNk/mTMPhjW/PutxjcjOw6Z6KeMHonGMcQO0exvheS22iW+1Ie2W4ACKPcARA5DiO5O48viotnE4jepT8Ndjpw5f67oOaHT5oAxVNTDR0stTUSNighY58jzya0DJKCUYuTSR5zgqqnjr2p09SxpAqKxj2tP/DhjIIz8Gt+ZVuyid5xWn0zj5L6nYPaVQ2y5cLvguN0htzmv8aB0z8Nc4dC0buBz0BxzUK209jmaCc4W5jHJ56pqmooKtlTRTvgqInZZLEdJBHULU1lHo5xU1iR6H9n/ABPd+KLXJU3O1iljZpEVQ0kNqP7iGncY7jbfyWWcVF4R5rV0QpliLz+xb+gUTIcU9rvFsdfUs4eopA6CmfrqntOQ6Qcmf9PXzPktNMP+zO3w7TOK8WXV9DS9k1uhqRfYm3RlLX1dG6lpmB/8wAjU6QDnge7+Kjds0HEJOLi8ZSeTS4Z9m3FB4riE9PPb4qWcOlrc4BDT/Qebs9PjuiVkcCu1VXh7POexp8V1t1m9qNxkp5JqKvfVCmi0TaS0YDGjUOhGD6q2uMeRZLqIwVCzuuovAY4g/wDiFFT0FY+Op8VwrHvcZGOjYff1Z+9ywPMhK1R5ckNV4fhZa27Ho9ZDhAgA+iABAAgAQAIAEACABAB9EAKgBEAL09EAH7IAB9EAJ09EABQAYQAvT0QAFAAgBOnogAP1QAIADyQAHqgAQAIAEACAETAEAOSAiuJLm+zcP1dwZjVA0HJGcZIGfxVGolKNTcOpr0VULtRGufRnJqj2gVNQXB5BBaMSZLTnqd+XwGy8/LSOcuabbfruevq4fVH8uwQ8TcQ1GXspJ6hmfcPgOcAOW2Bjrz81CWl062bx8SUtPo47cyXxGzcSX/DnVtJOYtiGyRSBjeWPj05nr5prTUdINZ+A46fSL8kkn8MmjNxnWzEkvc2Jr2kGAgOGN8E88eWVbDSKDTj1JrSVxWUs/U6vwDeqq/cKRVlYS6USyRazzcGnAJ8/ou9Q5OC5jx3Eq669TKNawi0dVaYTD9oiE3hagXgAkDp8Vls11FdnhTlh/fcsVU3HmxsZf/C1lQefmkMEAHRMQdfmgYDmgACBHM/bNxOy28NtssEuKu5H32tO7YAfez/zHDfmqbZYWDoaCnmnzvojknAXC7+LOLIKN7T9ii/m1Th0jB+78XHA9T2VcY8zwdTVXeDVnv2PUrWtjjaxjQ1rQGtaBgAdMLSecbyOP1TAOvqgAHRAipX7jB1l444espbEae4h/jOIOpridMeD0GrmoOWHg11afxKZWeRh9pvDFXxTwp9nontFRSy/aWxuH+8w0gtB6HB2TkiWhvjTbmXR7HOvZhfbFwjYbjeLlXv+0zyinZRRDL3BoDtWnz1czjGMdVBPG50NdXZfNQituuTrvC/FFBxbaDcKASMa17o5Ipca43DfBxtuCD6qxPJyb6JUy5ZE33QUlI4k4n4gnuM1i4UtE0lbHgT19QzTBBkZ90nZxx15eRSybKaKlFWXS28u5zDiPgmWnvFBbZbo+68U3KYOmwcshYRzcTuT1ztgNO3JNM6un1KcHNRxCJGcQ1EU9ypbBZYnVNDb3GGFrWlxqpif5khA3JcRgf5QFNebL6U1F22bN/RdkTfFlFxpYbfbb1cr1PFUSyljKaCQtbTEDLW4b7vIHYDbHVJYexn0701spVwj07+Z3Cy1xudit9e4AOqaaOVwHQuAJ/FI4VsOSco+TN7v6oIHHva7xkHk8M0MgLQQ6ue09eYj/In0HdWVx7nZ4bpf/wC6Xw/kq1JauJuD7LSXyhiMMl1aYhI2LVLC0nLQM/dL+fLOwUsRk8eRrcqNRY65f9fv6EnQ+ze+XSnqL5xLUTQRxxPmcyV2uplDQTjf7nLrv5IdiW0Sqeuqg1XSs/oV7gqThll3bLxHHVSs1N8GGNgdGST/AF75I5bcj17Kc+bHsl+q8ZwxV9+49LtYI2hjQGtaAAAMAAdAsx5nqQHG7Lk/g25fwiWWOtbFraYT75aCC4DzLc8t1KGOZZL9K4K6PP0PMQJe7DRqcTgDuVtPTe86HXQRcAce8NZdgU1HCast3yXF4kO3PmfkFVFOyDOfBPVUT9W8fsdXsHG9i4lrp6K21Mj54may2SIs1NzgkZ54OPmqJVyhvJHKu0ttKTmjiF8m8X2uVL8//wAwwfKRo/RaY/8AH8Dr1rGmXuL57HaDxaq/3x7d5akwRu8tRe782/JVXvojFr54UazqvRUHMFQAIARAAgAQAdEAHdACoARAAgBUAJ0QAvQoAEACABAAgA/ZAAeSABAAgBPogBUACAE6fggAKABAAgAKABAAgAQBC2niOkucQ0vAdjkqoWKRt1GjnU+hJ1tLTV9BPS1bWvppoyyUE7FuN9+nxUpY5XzdDNXKUJqUeqKBZuBqS3TvkZUGcaneG9jGtk0nlqedxt0aB33yvH6rWqUmodPX+P5PRW62U0nOO/ruvgunzLBJaLWwgyxRyPPWpne4n5lYlda+n0RnWpv7PHuSMD7dYzHln2dr8+74VU5m/o7/AFgKStuzv+hNajU53bx6pP8AVFb4i9n9DcY3VEVVPT1XTlNkeZAyfxWvT6+UGlJZXy/ouq1kunKvf0/o6HZaCitdmpaK3N00sMelnc77k+ZOSfMr11MoTgpQeUedulOVjdnU3+v+uysKyocV3gWaCorYiwykMjiBGznnYArymscdZrOWPRbZO7w3Tq1RhZst2/cW2PV4TdQw7AyPPC9WuhwnjOw7r6oAB9ExB0QAHmfVAw+qBEdfL1R8PWWpulc/TBA3OBzeejR5k7KMpcqyyyquVklGJ5XvV4ruLOJZrhUBz6mpeGxxM30jk1jR5cvM/FZW292elqpjVDlXRFvhj4z9kk7aj7PAaSrDDLlokic4D7jnDBa4ZPX4ZUlzQM2KNYsJ7o6Nw37YLDeQyC4h1qqnYH845icfJ/T/AKgFbG1dzn38Ptr3jujoTJGSxiSN7XxuGWuacgjyPVWJmBrGzHdfVMQDp8UDOEVtzHE/t3ohC7XT0tZHBGR1bFlzj/6g4qnOWd6uvwdDLPVp/UvnElp9oVfcp/4PfKGjtzj/ACWgaZAMDOToJznPVSakYKLNJGK54tv79TklHwHLH7QIeGb5WimdMNQnhbqEmRqAaTjnuMnqOSjjc6k9SnR41ayegrBw/buGrUy32yExwNJcS45c9x5ucepVqWDgW3TtlzTJT6lBWUPiGg9oX+IKl9guVN/Dahg0MqCz/Z3YwdOQT0znfmkdCiek8NK1PK8u5VLpw+/2e2CuvNZcjXcRXMGljl3xHq++4E7k6Rz26KSWdjZTatXYq4RxCO/8FH4ZtF0q71aorRVSUlfUukLJWv0eHG3YuyNzyft1x5ptm3UThCEvEWUjqPtsd4fCVuYSXO+2jc8ziN26IdTl8JWbpe79y8cLQmn4Rs0J5soYQf8A0hJ9TBqXm6b9X+pKSBzo3BjtLiHAO7HoUilddzzLxNwdfOHHia7tYW1EzmtmbMHmV3Muxz35791ohJPoeo02pru2r7Hc/Z3XxXDga2FkrpX08fgyl2ch7em/YEbqqaxJnD19bhqJZ77kb7UOLJ+HbLFS0Evh19aSGvHOOMfecPM5AHqnXDmZZw/S+NNyl0RxHh6pmpL7STQmibIJBiSuYHRMOfvHPLHfn2WlxyjuWwUoNPPw6nqKiq4K6kjqaaohqIngYkhdqaT1wVjaa2Z5WcHB8slgz/ugicB41girPa82hpYI42/aKaJwjYGguOkuJx13WqvPh5O9pW1peZvszP7U7Pc38dvmZTzVLKuJhp/BjLtmjSW7dQfzCnp5xUMD4fbWtPjOMdS8+zPgybhuhmr7jGGXCraB4ecmGMbhp8ydz8AFTfapvC6HP1+qV0uWPRHIOJGzQe0m5Npmh9Q26OMTTyLteRnyzhXQWYL3HSqw6Fnpg9E8PWCj4btLLdRNcGB5keXO1Fz3bk5/D4BY5ScnlnCttlbLmkSnT0SKg7fBAAOXogAQAdfmgAQAnT0QAv0QAIAEAH7oAP8AX4IAOnoEAH0QAfsgA/ZAB9EACBh+yBAevwQAIAP2QAdPRAAevqgAKAA9UAHdAB1QAnRAAgAPVAB3QAIA8/W6vmpZGzQPOOoyuUm08o95ZXGxcsjoMHFtXLw9VGkjE1ayPMcZ31Hrt12zt1Vtr8amVfmjhz0EIXxc9o5OTXXii91UrjNXyhpzqAdoDcncaRj8Vhq01UOkTtSrhUl4aWPN7mEWq/SOgElDci+duph8M+8PLbbqd1PxqVnDWwo6nbeb+GDDUWy60jy2ekrontGpwfEfdG2/LHXmpRtrktmiSucknGb39cmGivlzo6sMhq5WEn+hxacjcZ3wU50VzjuinxpOzksSa926O++zmO7s4ZfJeGSMkmqHyxCUYeWEDdw6ZOSt2lh4VeOiPOcVsrs1H+LsktiaqauWSZzGuZFEDjW88z2aOp8/wK8xr+ITvk4xfs+S7+r/AICqiMVlrLKWyFnGHHVPFTkS2ezkS1EoOWzT82tB64/Q+S6HCNJKK8Sa3ZtvslptM4vaU/ojpPRehOCL19UgECYB0QIOvzQMPqgDgPtqu90n4litc8UkNtp2Nkp9jpncR7z/ADxnT5YPdZbW+bB2eHwgq+ddWb/sX4M8epdxRXRfy4nFlE1w+8/k6T4DkPPPZSqjndi4hqcLwo/E7TVUlPXUklLVwRz08rdL45G5a4diFe0mciMnF80epwH2h+zSbhkvulq1zWhx99jt3UxPQnq3senI91mnXy7ne0euV3sT/N+pV+HOMb7wzPi21z2Q83U7/fid/wBJ5fEYKSk10NlulpuXto9GcF8QT8UcMU90qaVtNJI97S1hJa7ScahnoVohLmWTzuroVFrhF5MHH/Ev+GOEqqrjdirmHgUo6+I4Hf8A6Rk+iJvCDR0O61R7dWeduFrhcrXfoqm0xCa5O1RQBzNZ1PGMgdTueeyqTPR3VxnXy2bR7npXhuzz22kfU3Cd9RdqwMkrJS/LdYbjSwcmtHIYV0VjqeavtU3iCxFdCr+1XhWa72mG825rv4jbhqxH958XM482kah6pSXc18O1Krk659JEVw77WoarhmrjuzxDdoKV5ilxhtS4NOMdn5xtyPTshM0XcLatTr3i38v6Jv2S3qpu3CckNbUyVFRSVDozJK4uc5rgHNyTueZHonEz8UojVd7Kwmi+qRzDhftguclbxZT22PLm0cDQGDrJIcn8NIQmek4RWoUOb7v6Iutk9nElvvVjuhrdH8Oo2RugbHkukw7X72cYJefNDZz79epwnDH5n19O36EN7bZddNZKJpy58skhHo1oP4lSgsvJfweO85+46nTQinpYYRyjjaz5ABQONJ5bZl6fNMicb9tVUZLpa6QH3YoHzEebnY/JqvpjlNnoeDVf45T9cHReCrQ6x8HW2je3TMIvFlH+d/vH5Zx6KmTzJs5Gst8W+Ul0OY3+ifxx7Wqm0vqhSx04MLHFuo6YxlwaO5JJV8JcleTsUTWk0asSznf5lf4wtthtFaLbZDNUSU5IqaqSTVqf/a0DAAHU99uiurUmuaRs0jush4lu2eiOs+yuljpuA6V7NWqokfLJqBHvasbeWGjdZbnmZweJyctS0+2C6dMKs55xiw2yW8+2eurHRu8Kjq5Z5SR90ty1g9Tg+i2T9ihep6DUSjVoYpdWl/Z2cZA5nksZ58CNjjzQM85cQuhf7XKh8Lg5rrqz3h3D2g/jldGEcU5fkeiri1pVnyPRx+874rmnnBOnomAIAPogAQAfugAQAdEACABAAgYfugQfVAw/ZAg6eiAD9kDAfRAB0PwQID1+JSAP2TGHT0QIO6Qw/ZMQfRAAeXzQAIGHT0QID1QAIARAAeSABAAgAQBwvh6yVEjRMIGPjcGuLpx7jc5wOY6DJI3xyGy8zdqlHZPf0Pfauddcms7+nX9/48yzVlkbQy0NXawYm1LtDoJpgC2T+0F2M8iPRR0mvftK19O6XY5sLnYpQt3x3S7eYV1tkrbpDWVFrhnmp4/C8F4DXanbl/njDcZ9DlWa3VxsUVCWzWckKFXCLxJrPft9/bWCaopJapjKjx4WtGCP5TmiQb5wSdWkd8DK480o+zj7/QomuVuLX9fsZ7oHvpmRx1LGyHBaMHA7bb46Y/FQq65aFQ0pNtbFOsVmp6bjSku8UIlML5fGLYyG6S1w1AcidRGCOedh1Xc02uVH/J0+v37y/X1eLVs8PbG/6/ex0isr9Yp5YZ8QuzloG7/Lfl643+So1/E5XexVlLG/37jk0abl5lNb/p9/Ej71XUlFD49TJM1kTTI4xtyNIByDt1zjodwuRRXKbxE1aeEpNqOPv7/UT2fNp/8ACcMtJQvo6eaV8kcch1OIJ5k9ewJ3wAvb6OM41JT6mTif/wDJacuZ7bloC1HPD6pAHRMQdEABSGH1TAjrvYrXxBRtpbtQxVcLXag2QH3T3BG4UZRUupOuydbzB4N2CCKmp46eCNkcMQDGMYMNaANgB0CaWOhBtt5ZkTEMmijnhkhmjbJFI0texwyHA7EEdkmsjTaeUU6j9lPB1FN4otZncCSBUTOe0emcfNVqqKNkuIahrHNguUUUcETIoY2RxsGlrGAANAGwAHJWYMbbbyytcc8IR8YWJtIJzBVQvMlPIfu6sYw4dj8wozjzGrR6p6ezmxlPqavBPs+t/CMIncRVXR7dMlS4bN23awdB58z+CIwwT1eunqHjpHy/kuKmYQ/ZAzm3FXskortVSVtoqGW+okJdJC5mYXHuMbt9MjyUHHyOtpeKyqXJYsr6m/7OuC7nwg64/bqqmlZU6NDYC44Lc7nIHdNIr4hra9Ty8iaxnqXodPkpHNK/U8F2Sr4mj4gmpnOrmYP3/cLmj3XFvUjb5BI0x1lsafBT2Knxh7Pb3X3eqvNjvMrZpnBzqZ8rosYAGGuBx05HHxTTx1Nul19UYKu2Oy79SL4S9nd7rL2y5cVmUMp3NLYp5vFfKRuBnJw0H58lNyWMI06niNMKvD0/V/DH9nYP9fioHAD90AQ114Us97uVHX19L4lRS/cIcQHAHIDh1AO+FJTlFNI006u6mDhB7MmeY+aiZSMh4dtVPfp73FRsbcJm6XzfqB0JGMnqnl4wXvUWOtVN+yiLb7PuGv4rLcJLf400spkLZZC6MEnJw3ljPQqfjT5eXJofEtTyKtSwlt6/MszWtY1rWtAa0AAAYAHkqzDnPUX90CGtjY17ntY1rpPvOAALiNhk9dkDy2sDug+CBBy+KAOQSezG4ze0Z9TG1kFobVCrZPqDsjUHaAM5znI32xutr1MfCx3O09fD8Oov82MHX85Oe6wnGDp6JiD9QgYfRAAgQdUDDt6IEJ09EALzz8EACABAAPqgYIEHT0QAdD80ACABAw+iBAkMP2TEB5H5oACkAJjD6IEB6+qAAoGB5FAgKBggQn0QAHqgAQAdEACAOd0zrfVx/aqeia6GeiD8Py5o2Aw4DOAC3qDvyyCceIkpxeG+j+/vJ6q121ydcpbqX395N2egkfIZawT1oZTs3YxrWOYQdTRnqSeW2ABvsq42JLENt/8AwrhdHl5YYjlv59n8PjvnbcjhUS1T7nHW3LTRU1QyAPADQWCNv9echxJx1wSSrHFR5XCO7Wfr5ElHlcXCO7Wfn6eS/QmhHbqmlgnnd/s+Gx0rX+62IhuCWubvnYjVnfGB50Zsi8Lr39fh+xmzZGTUevV+v35Dbhb4JaOOnp6aOeCd+lznAYZESA4lx5jphOFjUuaTw1+pKux8zc3hpfN+4245KekpwXSuMfiOGA1zgByxuTp7duwUGpTZW1KcsJdvRf8Av3uRzZ5Km70LI6ilY1rnGSGSnc6RxG+WPOBqI5g7gb4yrnFRrk2n8/1Xl5F0oOFbaTx55/VLtnp8jDxbSRXW62KzF8umtqtVTHHIWh8LG5OQPTda+D189rytkV0SlXTZcv8Aqtvey801PFS08VPBG2OGJrWMY0bNaBgAL1yWFhHClJybk+rMnRMQvX1SAQfRMA6IEL1PqkMT6oAExAOfqgYDogQeXwQAd/VAB9UDBAg+pQMEAHb0QAfRAB+6BAgA/dAAgYY39UAA/T9UAHT5oAXqEgEHL0KYB+6BC9fVIYg+iYB0QAvUJAJ09EwD90CDr80hgOXyTAOg+CBAkMOnomIEAHX5oGCAAch8ECD6IAPoEAAQMPoUCD/X4IGH7IEH0QAfsgYD6JAHT0TEB/UoGCAA8j8ECDugYfsgA6eiAA8j6oEBQAHkUAB6oAEDE/ZAg6IACgA6FAAUAc7tl1kk4etotzmUTWQRunnfG3S3ALQDnmPdJ2308ua8ROpeJLn33eF9/eT1l+nir5u32st4WX7/AN8eWTdZMZZ5I5qhsVXLSjxInTkYBeW6g7kATjBAJO3wVbWEsLKT8jNKGF7KzFPbb0z09O/ZGrHbG26udMZoHU0bg57Z4z7rg0DAAPYf2nkCpu3njjDz6ff7lvi+JBrDy/J/1+/oSlNT1f8AD4Q+Rpjew6KZ8AHht/pDvexsMDGMeSplKPM9vjkolKCm8fNPr9Dc+xGNsTGSsAa4OILMe9gjIwcDnyIwqnZnOUU+LnLa+/v4mpJQv+0R0jnAwHAaYjpkABBJyNueMgjkduubVYsc3f6FqsXI5rr9PvHfz6jqqpp21IkbJTY8QufuMANxg99QPXOG7pQjJrG/39/EVcJcuHnp+v7fqRvCLXcQ8VVvEpBNDTRmioT0f1e8eXT18l6nhel8GvL6lPEJqquOnXXq/wBkX0fRdY44c0CD6pDBMA6IAOvzSAOqYAN0CD6oAEDDogQfugYdfVAAECBAAgBCQ1pJIAA3J5BAyp3r2kcNWbXH9tFZUNyPBpPfwfN33R81BzR0KOGai7fGF5skOFuK6Diy3vqaMPjkicGzQyD3oyRkb8iDjmE4vJTq9HZpZ8s+/Rk6FIyB0CAIK/cYWPhv3LhWtE+NQp4xrkI+A5euEGvTaK7Uf8a28+xuWS+UHEFvZW2+bxIyQHNIw5jv7XDoUENRprNPPksW4119pGcSMsRbL9rfTGpDtI0aQ7GM55+iMbZF+Hm6fH7ZwSf7pFAD90xh0HwQIR7gxjnEEhoJIAyUDSy8HGuKPaPfai4NprZHNa4Wuy0PjxM89NWRsPIfNba9PHGZbnptLwqmMeax8z+h023cR26onp7bJcaWS6mJplihdkawPeAPLvtnKzSrklzY2OHbpLYxdqi+TOzf0Jnp81WZQ8/VAB09EACAKJxh7RLfaornbKOeVt2ij0xvEOWNkONs9wPLC10aSU8Sa9k6Ol0E5uNkl7JW/ZlxfxBX399sqjNcaWUGV80rsup/PP8AaeWnvy6q3WU1xXMti/iGmqhHnjs/1Ov9PRc84wIGH0QIi5+JbFTVElNPeaCKeN2l8b6hoc09iM7KxU2NZUWWKqxrKiyUB1AFuCDuMdQqyBw/jm8+0ajgNZcHC0290/gxsopm5JwSMuBLjkA77fBdTTQ08nhbv1N9MaXst2dM4Bra248DWusuFQ+oqponOdI/GSNZDc+gCw6iMY2tR6GS9JWNIsndUlYIECAD90DBAB0QIDyQAIAEAH0QAJDD9kwDofkgQvVIBExh9ECA9fVAw+qADp+CBAUACAEQAFAAgAQAIA53Za+jr6G1yUNIH6qPR7uC9rmgNdluRnSQNz2bg5OF4e2EoykpPueovU4Smpy75+36/wA5N59qLgTUU1RNJoB1vDXF7tiSQcgYGWhvm7vlQV3/AMtIhHUY/K0vmsfv6t+415GSm4NjibrgipgQJKnOgZ93IGQXAZG5x7o5qWVy5fVvyJrl5ct7t+X3+nc3KWBsdFAJqOpe1h9yUF0kmTz1hoyAfPPptmuUm5PDX6Ipsm+d4kvd0Xw7BU3G1smhH2aVjo5QWkxyMDD1J2AxgdfzQq7Gnv19wQqtaftdV6MfcaxlLT+PXVMDaYOLzJq0gjHYHf555kZwACuHM8QW5GuOXiCefv76EPR2uu42LXziei4d1B+l7nCatHTmdmctyAT+K9DoeG8rU7OpC/VQ0y5a95+fZf2dEp6aGkp46emiZDDGNLI2DDWgDkAu2kksI4kpOTbfUyfsmIOnqgQvX1SGIPomAHkgQHmfVIYfVAAOXqmAdfVIACYg6IAD19UDD6oAB0+KAD6oECAKZ7R+GqziGxxmjrhTmlLpJI5Hlscrcb6sdsZGx6quxZR0+GaqGnt9uOc/NHEeHbKL/e6a2MqYqfxn4Er+WOew6k9B1VUdz1WouVFMrWs4PR9isVBw9a46C3xaImbucd3SO6ucepK0JYPE6jUWXzc7HuSQ6JlAfugZzP2j0/Brqr7Tc5ag3XQGeFQyDW4DlrBBA+J3+KEd3hX43GKkuTzfT4Gx7LK62fw24wUdLV07YpBLLNUyB7T7uPvAADAHLtunIXGa7fEg5tPOyS+2Ui98cVkvGdZeLVKIh4f2WneWBxEYPMA9Scn1VsYrlwzr6fhta0sabVnu/f8A0de4RnvNTw7BLfW4q3FxBLQ1zmc2lwGwPl8FVLGdjzGvjRG5qjp+/oTw6KJjE6fNMRX+KeLqDhej1TOEtW8Ew0zT7zvM9m+fyVldTsexu0ehs1UvZ2Xd/fc4251dxLWV90rZATp8SaZ33Y28mtA+QA6/MreuWtKKPUxVemjGqC9EvP76stvsz4ejjkff68sjiiJjpfEIaC7k5+/bkPPKq1Nrx4aObxjVNr8PDdvd/wAHVxggHoQsJ5sUdEgE6eiYBzOEhHmnii71N7v1RPU0cEFT4rmObFEWuJBwA7O5OwHdegogq4JJ5R62iqNVSjF5RLcIVo4J4tjlvhq6VrotMkceDjUMt8RvPABBxzCp1EPHr/x7/fYyaqP4ir/Hh/fY79FIyaJksb2vje0Oa5pyHA7ghcZ7PB55prZj+3wSA1a+40VrpDVV9XDTQNGDJK8NGe3mVOMJTeIrI4xlJ4ijgPtBq+ErlcpK6w1M5qpnk1IEJ8J5PNwJIIPfbB8l2tNG+EeWxbdvM6+nV0Y8s+hZOIOIKSxeym1Wew3KWsnuDDFHPkh4bq9/bm33joA6b9lkqqlZqJSmsY+/7MsIOdzlNdCK4rvddVWGv4U/hjpaSxmBjq9jnOLXMw0l+dtyXAY3V+npSmrW95Z2JVwSkp56nVeAS13AFj0DA+xsHrk5/Fc7UrF0veY7v+Rlj+ioKg+iABAB+6AD/X4IGH0CBB9EAH7IAEDD6IECBh+yAA9fggA/ZAB+yADp6IEB6+qBgUAB6oAD1QIOqAE+iABAAUAB6oAEAeY+Hb/Nw3d2XCBgkY5pZJGTjU08xnvsCF56+hXw5GfRdVRG+vkZ02xcbUnEFYNP+zVsbHDw6ifS17ScDTjm7G2enYrl3aSVUfNei+9jg3aSVUWuqfkvvYlY6dlO5sTKrA0F0sTX6nEkktOvGepBODnc7bhUylzbtffuIuUpLma9377EhAXRnwg4fZ2N3JyN+RIIOnGQAR036KqXn3KpYe/f7+Jgucrm22dtThj2hzo4Q8feI+8TnlvsB26qVaXOuUnp1m1OPz+/qcJr4ZrZc42tndJT6hNE127Rh24xy2Ix8l6aqaks43OnZGSlJN7M7HwZx1FcYm09S8CUDG55rdVdzbM4Ot0Dh7Ueh0OORsgDmkEH6LSchpod+yYg6IAOvqkMAmAdECD90DDr6oAOiBB9UDAIEHT5IGH7oEH1QMECD6oArfHd3nsnB9bWUkxhqvcjheACQ5zgOvllV2PEdjfw2iN+pjCayt8/I3rXVM4h4Wpqh4c1tdSjWBsRqbh2PxTi+aJTfW9NqJRX/VnGKW023gj2jGC+Svlo6Nn2iB4ZkyHGY8jvnPlkdlSsRlhnp3dbrNHmhYctn+/35HQ+FfaRFxPxBJbRbn07XRufDIX6ydPPVgYG30VsZ5ZyNdwh6WlW82fP+i9BWHGDp80DOKe0Oy0tk4nddZpYqkV03isofeacYAc5zgeWe3PPkUl5HrOFamd1HhRWOVYz+mEdJuEvD/DPC7opoI4rdM0sFPCMmUvbuB3JHUn1TWWcKqOp1WoynmS7vtg4e26QUF9NTZKDwNwKdtU4Tujd/cM7Z7ZzhXJZWGetdMp08l8s+eNs/f1PQlmbXMstG25yNkrhEPGc3GC702VLxnY8RqHW7ZeF+XOxvdfVIqIHiCrvzXRUVjoGuklaS+smcBHCM9up9PmpwUesjZpa9Nhzvlsuy6s53xPw3RWinca2rlu3EleQ2NuogMycascz2GevTZaa7HJ7bRR3NJq7Lpf448lUfv8A9I+/Btshp+GqTD3QOD6tzP8Ai1BGNPmGg4HmSra/afO/tGjTN2t6mffp6R/vqSdz4Gr2cIz3O6VT/tNNE0wUmctjZkAg9AcHkPXKUNRHxOWK2Zmq4jW9Sqqls+r839+ZdPZ1UyVHB0DJHF3gSPhaSf6QQQPTOFn1KxYzk8Vgo6l47pMtfVZznB0HwTEV6/8AGtj4ea5tXVeLUD/6eD33+vRvqVdXRZZ0Wxqp0d128Vt5s5JfOMXXG+Ou1BbKegqi3QKgDXN8cn3Q7G2QM46rp1ablhySeV9Dt06Tkr8Ocm15disSVDKiuinuL5p43TNdUO1++9ufe949cLTy4jiJfJcscQ2PTdE6k+xxsoXQmmjYGMETgWtaOQ28l56XNn2up5afNnMupsKJErvGVhst8shN8lfBT0mZxOx+kx7YJ5HO3TC0ae2yuf8Aj6suosnCXsdzhlms1lmnr7rc6maKw0khEcbiBUVR5tjAHXG5I5Z6c12bLLMKEV7T+S9Tp2Tmkorq/kbfCbf8We0u3ONNFBSQP8VlNGMMhij95rB64yepJPVRvSo0733f6sqt/wAdT8y53202Th+i4x8fiankrLtG5/2ORzQ5kmS9owCSTk45BY67LLHXiG0e/wBDNCcpcvs7ItHsvm8b2cWd2c6Y3sPpI4LNrFi+X32Kb/8AkZb/AN1mKQ/ZAAgA+hQAIARAB9EAL+yAAfRAB09EAH7oAPyQAdPRAAgA/ZAB9EAB5H1QMEAJ0QID1QAIAEACABACJgCAPKL2hhOfuO/Arh9T6a1jr0MLm4kOUIx2pxL97OPGnqKlhia5rHNeJpRkMcBsAeeckE+WewWDXtKKeTn6m1OGH9O+ToMVRM6PwntLahhxLpIyX9dwPvY23GHDC5bSznt9/foY3CPVdH+n8e7oR98pHSmCmhbTuE5ML2SN93HPLSd298dNwrqZpZk87bl+nksOUu2/35/+HNuJqSnjt9K9ojbIDhrmH3Ht+77uNuYyuvp5tyZ0MRb8tyCpJp6KdssLiCDnLSr08dDTPTqSwztHAvGYuTG0lQ7E7RyPUdwt9NvNszy3EeHup80eh0Rp1NB+C1HExgVMQv1SGImAdECA80hh19UAA6ZTEH55SGCYg6IAO/qgYfVAgHRAAgDkXtmvg10Fkid93NVOB6hg/wDcfkst898HpeAUY5rn7l+5ZXcP1dXwhw9b6fiCa0PbTMY5sZ3nJYDp5g5G5281Zy+ylnBi/FwhqbbJV86z8t/iULjXgCp4ct8d0kuUlyYZRHM57CHNzyOSTnfb1ChOHKsnZ4dxOGpn4XJy7bfex1Hg6y2G3WeGrskILKqMOM73apHjsT0wegxuFdBLGUee4hqNRZa4Xv8AK+nYsYcC7TkZHMZ3HZTMGDBX11PbLfNW1cnhwQtLnu+nn0HxSbJ1VStmoQW7OJ1tOOLKbiDiq5VEkLacNio4WkY1/wBLPMAYzjqSUj1sH+DlVpalnO7f6slKaSKzezqknvdAK8z1Rkt9PM4hrBp3J/ync6euQpLqUzUr9dKNEuXC9prvv+vqVW2WSv4puboaKlaXOfrkc0aY4gTnfsOwVmcHRvvr0tfNY/5Z3yzW42izUlv8d85p49HiO5u+g/RVt53PFai3xrZWYxk3uyRSVvibh24Xeoo6q13aS31EAcxxBdhzTvyB557qyE1HOVk36LV10xlC2HMmQv8Ahek4Tp6niK4Vk1xuMQLo3ybN8Q7A43JOT1OynzubUFsjX+Nnq5LT1x5Yv9DnIpH1Akmldl81SyJsj3ba3ZJJ/wBdVtUsbHe8RQaiuiTfyOt3W3Czezqpt/imXwaXwy8/1Eu3PzKxRlzWqR5ii7x9crMYyxvs6gMPCbP888rh8wP0T1LzZ8h8VlnUe5ItaznNKrxzQcQ3C2wQ2GcsBcW1EbHiNzmnl7x5Ab5HmtOnlVGTdi9xt0NlEJN3L3FJ/wAB0XDtrfdeKKoSBv3KOmdvI/o3X188fNafxMrJctS+J0Px07p+HQvi/wCCkVE814ubBFTMDpHCOClgbhrRnZjR+vM8yt8UoR3fxNySrhu/iMv9DVUlyqobh4YnifpkEeNIIA2GOgGB6IrnGUVy9CqucZQTj0LBVUFZ7P8Aiq1voqxzmVDIpRgadbXHDmOA2P8A4VMZR1NcuZdDIpx1NcuZdDvZG5AXEOIcz9qdJxJc3UlFbqCeotenW/7ONRdIDyeByA2x0z8F0dDKmGZTeGbdJKqOXJ7kPYvZJJJAKziOR8UTAX/Y6Y6pHAb4Lhy+DcnzCuu4gs8tXzJ26tZxAqbeKKfhy/1tTwlbZaPxQY9dw98xtyCQ1m2nkOZcVq8B21pXPPuJ+G5xSm8nVKDgyz8W0NBf7/Z2x3OphY+obFM5rJT0c4A9Rg488Lly1FlLddctkY5WSrbjF7F2pqaCjpo6elhjhgjbpZHG0Na0dgAsjbbyyhtvdmXnlIQfkgAQAIARAAgAQAIAEACAFQAiAF6FAAgAQAn0QAIAEAHdAAgAQAJgIgAQAmUYEGoIwBwLjXgyo4brC+NrpbdKf5UuOX+V3n+a491Lql6H0Hh3EIa6vymuq/den6FLccHSeQ5dwqy+xJLEun6HSPZ/Myk4WuFT9kqKmUVQLGQbnIaOnxHLr2XM1sXO2Mc427nFvr/ypcyS8y6QVc90bFNFLDSyyk+86n1uGMbEEjBbyJ7rBKCrynul64M8641ZWG0vXH3k0L/TV8dEMy2yrax3iATUzmEk+90cQfXuraJwcu6+P9F2lnFz6NZ22fw8imcSxVT6CsFxeZZWxsMUUbGhsJa7cYbsAMk535roadxTXh9P1N9UIuCcPP8A8KJu05zhbjauaJt0FwqKGrjqYJSySM5a4ITa3QsKxNTWUelOGLl/GOHaK4Yx40YcR2I2P4grrVS54KR4XX0eBqJVrsyW6Kwxh19UhgPomAdECDr80DDr6oAByQIOvqgYDogQfsgA7+qADr6oGAQIw1dVFRUc9XOSIYWOkeQOQAJKTeFknXB2SUI9XseYr1d577eqq5T/AH6iTUGHfS3k1voMBcxy5m2fQtPRHT1Rqj2X/p23gixV7oI71xGXzXJxzTMn3NKwjGw5NJ22HIAea21Qf5pdTyPEtVVnwNNtHvju/wB8Fqudup7vbKm31bdUFRGWOHUZ6jzBwR8FdJZWDm03SpsVkOqOPWe93X2b3yez3CN09Fq1Fg21NPKSP49R6cwsyk4PDPV36anilKureJfezJbhriVtw9q9TURPP2Wva6GPUMZDWgsyP+k/NTjLMjNrNF4XDYxfWO/ze/6mTj2e8X8V8VNSyw2i1EmZ0gLfGkHUdwM7dOp6KUm2R4XGjT8rk8zn09F9/wAELwTYK3iYRU1RqZY6Sd00oGwlkIHu56nAA8hnqVJbmvieqr02ZR/5JLC9F9/Nli9pN5ppoWcP0kcb5GOa6RwYD4Rx7rG9j3x026p5MHCNPKLeom8Z6evqzUq+Hrpwx7PYaqmllgrhVMqqvwnYLW4IaD3DdiemSVJMtr1dOr1rjNJxxhZ8/wCyZsntKpJYGRXhjoJgN5o2amP8yBu0/MJ4Meq4ROMs07ry7lwtt3t93idJb6qOdkbtLtOfdOM7gpP1OXdRZS0rFg3enoUFJQfadWllLQ0IOBI90z/g3YfmVdQt2ztcHrzKU/gY7XwnbKjhy2RXaqNNM+R1X4Ylaxzg4AAb78gOXdOVslJuJK7XWxvm6VlLbpkmeOq2CPhWaETRl87mMa0OBJGrJ/JRpTczJw2uT1Cljob3B8Xg8JW0EYLoi/8A9TiUrXmbKtfLm1M2TnZVGMQdB5JgcfuEV2474smontMDKcvZoO7YGgkb93EgfH4BdGDjRXzef1O7B16SlS65+pH+zOieeNYnS05caeKUuyP904DGT65HqrtZNeDs+pPiE14Gz6kZ7QD/APuy7Dl/tBH/AGhT0n/HFi0rxVEmqaKt9pHFVvqWUj6e20MccckjjnDWnJ35FzjtgdFXJx0tTWctlEnHTVNZy2dqzk/Ncg5AnT0TERd9ubLdbKgtr6CkqzEfANZKGs19MjnhWVQ55LZtehOEcvpsecrzfLvfazNzr3VT2OIZlw0Nyd9ONgNua9DXTXWvYWDpRjGK9lHZuEOJOHLHwzQ2uq4mtstRC0h5bNs3JJ0gnoM4XH1FNtljnGDwYbIylJtIt9Ddbdc2uNBX0tUGgavAla/HxwdlklXKH5lgpcWupufRREIgAQAIAEACABAAgAQAmfyQAuUACAA53QAm/kmADPdAC9EgAoADjqgBC4J4ATUO6MABf2RgQwyAdCpcoZEM7fNHKwyKJARyRgMi6x2SwGRNQPceieAGVdJBXUslNVQsmgkGl7HjIIVcoqSwy2q2dU1Ot4a7nJOKvZVUQufU2Umoh5+A4/zG+Q/uH4/Fc+zSyjvDdHrdHx2m9cmp9mXn2f8AH6GnwPFU0dHX0EmuGczDxI3yeE7SQBqw4YyN/PJXF1qxJOS6ehbqa4xkpLDXVPqvp5nRqCeSd48aCVjveY/WAC7Ttk9Tn8VyLEo9Gcm2EYr2WvP5mveonOglOkkNBJa3mR1x54ClRLdFmmkspZOd8WAS002ieSX3nCRoA97AyDsB1HbBC62l2e6OpUnyYKFDG55aADgnot7ZvqjJ4eSWo+HqmsroKSLAnqXhkLOpyeeOw3OfJQhPnlyx3JWuumMrJvZHo+zWuGy2ektsBzHTRtYCf6j1PqclduEeSKifPdTe77pWvuzeUygOvqgYBAg6eiADr80hh9UAHRMQdc+aBgECDogA7+qADr6pDAJiMc8EVTTyQTMbJDK1zHscNnNIwQUmsrDJRk4yUo9UVKwezayWG6yXBgkqZA/NO2bBEA8u5Hc/uqYURi8nT1XF79RWq3su+O/35FxV5ygQBF3zh22cRUop7jTh+kkxyNOHxnu0/pyUJRUupq02rt00uat/wyq2r2X09pvtLcYbtO5tPKJRG+JuTjpqB/RQVWHnJ0ruNzuplVKC3WOpfHMbJGWPaHMcCC1wyCO2FacRPDyhIIIqaJsUETIo2/dZG0NA9AjA5SlN80nlkVRcLWa33CSvgom/anyGQySOLyHE5JGTsjBps1t9kFXKWy+BLuY17HMe0Oa4YLSMgjzQZU8PKKTc/Znbaucy0NTJRBx3jDdbB8MkEfDKabOvTxi2McWLm+hN8McNRcNUk0TKh08kzw973N07AYAAz8UN5Mms1j1Uk2sJE509EGI1K610Fz8L7bSRT+E7VH4jc6T/AK6ITa6Ftd1lWeR4yRnEPClFxC+OaaSSKojboY9u4xnOC089/gpwscOho0utnp04pZTKxRezaYXMOrqmF1G05IhyHP8ALf7queo22W50LOLR5PYT5vU6GxjI42xsaGsa3S1oGwA5ALMcNtt5Y5AhOnogDHFTwQPlfDDHG+Z2uRzWgF7u5PUptt9STk2km+g2moqWjfI6mpooTK/XIY2BpeepOOaHJtbsJTlLqzk1V7NL1X8RyeO5v2J07nuqnShxcwnOcc9WNl0Vq4Rht1OqtbWq1jr5HW4KeKkp2QU8bYomNwxjG4AHouc228s5Lk28sypCNS5x1U1qq4qKXwqt0Dmwyf2vxsfmpQaUk5dCUWk1k41T+yLiS4Sme5VtJBI86nukkdNIT54+q6/+4VQWIpv6G16mC2SLHQexe1xYNfdKupd1ETWxD9SqJ8Ssf5UkVS1Mn0RuH2O8M+K5zZLi1jhjQJxgHvnTlQXErku3yIePInuFuC7Vwi2oNB40ktRgSSzOBcQOTRgAY3Kov1M72ubsQnY5dSxLOVggAQAJgCAEygAQAIAEAKcdEAJ6IAVAB0SAMoATKYCahywjAAXDzCMCMLiHHmVNCEwAN9vVMBviY5J4APEd8EYFkaX5HMp4Fkxlzh/4TwgGmVw7/JS5UAgmd3KOUMi+Oe5S5AybwyRuVSTAtz3KWQKrxZS0svhvqmxaNGAZnYGrO2OxGTuuBxiU1bDl8n0O1wqbUWo+fYrMt64ao3GOe4yyvY0N3q5HAfDRkn1K5Mab5bpJfBfudeNWpnvFY+C/c1ar2h2yKndT0MFVUt3AkncAT8eZKcdBNvmk0vcX1cLnKXNZJL3blVqeIJq2ERupoSWxeGx7sks6ah54OOy2xpUXlM6v4Ct9G93kbYrW2SoYBGA3O6q1V/LFltzjTBqJ0b2bcOeHUVt+qcSSySPhpndNAOC4fHkPIFdjh9X+NTxjY8nx7WZ5dND3v39kdG/ZdI82HT1QIXr5ZSGJ+yYg6IAO/qkMOvqmADkPigQfVIYdkxB0QAHr6oAPqgBOyAD6oAVAAgA7+qBh9SgAHRIA6fNMAQAdfVAg/wBfigYfugBeyQCdPmmIP3QAvUfFIY1z2xt1Pc1je7jgfimCWeg2OWOaMPjkY9hz7zHAj5hANNbMdkbIEJnb0TAMoAOoyCEAGf0QAmpGADV+SMAGr4IwAuoIwABwJ2RgMigpACABAAgBEwBACOc1jS57g1o5lxwB6oAAQQCCCCMgjqgBUACABAAgAQAdEACADCAEQAY8kCE0ZTyAGMIyA0xMPNPmYYG+A3unzMMAacf3I5xYE8AdHI5w5RPsxznUnzi5RHU7v7kc4cpidT45tHzUlMWGYzEDywPVS5gOeXr2jVUOpkUkFL2DP5r/AJnYegXnHxO61/4o4Xqew0/A9LBZuk5fRfJb/UoVz4uule8k3KtP/wDqR+SFK17ykzpJaGmOK4L5L9yAmmlndqmlkkPd7i4/ipYMs71n2Vgx6QOQ6JNFlV2XuyRhhDHBugn3Qcn4BVN5WTp6WblZjsSdNTB3vPIYwcydgqJzxsupvnPl2XUkYnT11RBbLeHME7xGZMYLs/kFCnT89i592YrnGqErre253qgo4rfQQUcA0xQsEbR5AL00YqKwj5vdbK2x2S6t5M+f0UioM7IAM7+qAAHl6IAOiAF/dAB9UACADr6oAQHkgAz+iAD90ACYCdUAKEgBAB+yAD6IAN/zQAdUAHT5oAX90AGd/VAwB/L9UAHT5oAXr6pAJ09CmIaHsc5zQ9pc3mAckfEJDafUoXEd/wCIIZ5o/DNugDy1jgQXPHcO6+gVsIxZ2NLptM4p55n+n36jbRwvFfbaaypvEtRK44GnLgw9nat8/JSc3F4SC7WOifJGGF9+RC19BcuErnG2CsLTI3Wx8WQHAHBBafyVkWprc0V2V6uDyvmXrhm/G+Uchlj0VELg2TT912RsR8uSqnHlZyNXp/BnhPZk1059FEyGOoZJNTyxMmfE57C0SM+8wnqPMJrA4vDycorKnibhG6OhNdMWuJcxzyXxyjvh3XuOYWyKrtjnB1oqm+OcE5D7Uo20DfHtr3Vg2IjeBGfPfcfD8VW9Jvs9jM9G+bZ7Fn4a4ji4itf2psZilY7RLHzDXc9j1BCpsrcJYM1tfhywTGsKGCrIe6eqNwGyFzWOc0F5DSQ0cyeyYHEeLuKOJau6mlqxNa/DIcylik0lueTnOB3P4eS6lNNKjlb57muEIpZW50qzcdWWtuFNZo659TWGMNNQIiI5JA3cA9zgnlhYJ6ayMXNrCKJQa3LUHtdyIWdpkBUAJlABlABqHdGBHE/bReoqu50lqiqnGKkYX1EbHe6ZHEYBHIkAempdjhtfLFza69CcS2+x2Stk4HzVPldC2pe2l8Q5xGANh5atX4rLxBRV3s+W4pF/WEQIArXHPFZ4PsDbjHSCqkfM2FjHO0tBIJJJ58gfXCuop8WfLnAFan9sVHPTQiy2atr6x8XiSwkaWwd9TgDn4jblv0V60Uk/bkkh4KtcfbNxNTy+H/DLbTkgODSHSHHx1YVy0dWOrYHWeE77LxJw3SXWehfRPmB/luOQcbamnnpPMZXPsgoTcU8iZNqAAgBEACABAtxpLk9hDdRTwAaijACHV1RsA3l/5TADnogRieJCPuj5qawBrubKOYOPjlWJxI7jNDj0PyTyhYPM9QXOny8nJ815iKSR9K1ScVsjGc+insjk8s5MWNpkO3LuUnI216Lm6s3qekiJL5SSxu7u3wVU5vsdCOmrrWyyybEMdyiaI5BHVRbZOcOHZYfElRJ5WYszTjOqXNF4GCGakkD6uB74wfvMOcfp+SsVsLFit4ZP8baliSyXbgN9qqb26qmqYIHRDTSwSvDXOJ5u32J6bLocOqjW+ab9o43GNTOVCrgm89X+x1ddg8mH7JgAB8kAG/4oAN0AHRACpACAAcggA+qAEymAmpGBCFyeADXujABrCMAKHZ5JYDIuUDELgEYFkTWE8BkXxAlyhkTWngMh4hRgMi60sDyIXJ4ATWjAhwf+qWB5HApYA0rxXG3Warq2/fiicW/83IfiUMuor8S2MPMpHs9nP8VrRIXPlkg1Fx5uIdvnzOUM6vE4/wCOLXRMiL065VNa6uuML4TM8tiZJsQ0dAOeB36lWRwuhpo8OMeSt5wWfgCnZDR1k/itL5Htb4YO7QM7kdM5/BE92c7ic25RjjoYeP2hzKCQDcOkb+RU69g4bLeS9xl4Dj0WyrkxkyT7ejR9U57sq4jLNiXoWvVj+kqGDn5ObcXcVVNTchR22ofFBTv958biDI4c9x0HJX1wSWWdTTadKHNNbsi77eLle6dk9fK2GlJJgia3Go8vdHM/8x2/JWQhGOy6k64QreIdTQ4esjb1dY6N9QINTS7OnUSBzA88d1ZOzlWcDut8OPNg7Ha7dS2qgjoqSLREzvuXE8yT1JWGUnJ5ZyZzc3zM3MBRIig46pDKtxVxxS2CN9NTllRcSMCPm2Lzf9OfwV1VDnv2LIVuW76HH3tqLuLhdaqZwhjdmeoIy6WV33WN7k/IAZXTWI4ijS2lsi5ezmjttipjxBe6unppp2llI2ZwBEf9T8c9+QPYeazauUrHyVrKXUpsbeyOrwzw1ELJoZGSRSNDmPYchwPIgrnNNPDKDJlLAZE1DuE8Bkjr3faHh+2PuFe54gY4N/lsLnEnkMKddUrJcseoLc5RxL7YKypifTWOldRtdt48mHS+gGzfjuV1KeHRW9jz+hLGDlkgqKiV0sup8jjkucckk9+5XSWFsPJcOE+PL/wyYacSfa7azY0kpHut/wAjubT+Hksl+kqty+j8yJ6DoK+nudup66mfqgqI2yMJ7EdfNcKUXGTi+qFk2AR5JAQ3Flli4i4Xr7bIMGSIujdjOmRvvNPzH4qymbrmpDyeWw5zGPYHuAe3Dg1xAPXB7hd6SDJYOEKHhxla24cTVzG0cLvco42F753f5g0bMHXPPl3WW9WPatbj5j0xST09VRwz0kjJKaRjXRPj+6WkbY8sLjtNPDEZspAGUAGUCBAwBx+6AF29UAIQDzCAwJgJiwJp7koyIaY8nmnkBDGehRkMCaHDnunlCDQSjIC+F5hLmHg8sVkTvEI0nI6YXAR9QuXN0MLaeV4xjHxKeTPHTtvJuU9vfI9rGytDjtzwoSmorLNPhqEctli4fssdxqvAw+Slhdqkfy8R39v+unxWW21xXM+r6GLU3umOU939EWXiWwySTTV1IGRThznvA2EoAH48/j8VmqtTXLMx6LVRUVVZuv0ISkuMb3Ohny2WM6SHDCqu07XtR6G2yqUfaXRmxPb6SpaS6JoyM6mHSf3UIX2w2TMziu5s2+4cQWQgW26vkhb/APT1HvN+R5emF0KeLSh+b+TJdoabfzLfz6FooPaaIi2O+WyWmdyM0Hvs+R3+RK69HE67Dk3cIkt6pZ95crbe7bd49dvrYaju1rveHxadx8l0IWwmsxZy7aLaXiyODf1BTwUiZymAZQMXP6pALnf1QAmUAGfzQAmUxDSUwETAEAAweqQh4GEsgGoIwAhc1GGAhLd09wG6kwEyeyADfHJAANXZAC6iOiMALq7hLA8iggoAUeqQFc44lLOGywc5ZmN9Nz+ijI38OWbs+SZXuB5Ps8l0qQzU+KkLg3vg5x+CWTbxBcyhHzZCV1fUXSodWVL9crvk0dAOwViNddcao8sS18HCOiZK+pniidVBgiY94DnAE747Honk5vEG54UVnHUyceMzb6Mjn4zh/wBqlF7lXD37cvcb3CMPhcOQkDd73u/HH6Il1KdbLNzMnE9wnt1gnlgyJX4ia7+3Vtn5ZTik2V6aCnYkzm9go6WsvcUdYQ2lYHSTEnA0tGdz25K+UmlsdPUTlGDcepo3SUT3apmbL4jTI4RuHLRn3QOwxjZTi8IjDaKRcfZ8bdpnDCf4k4ZcHt/4YP8AT5d/oq7W+/Qxavnb9C96i3uFRgxbhrI6owMg78y+1s0VDa6mno4ZGEy1BdmUb4wxv6/kpw5FvLcsg4pZZRL5a7PbIv4DbGGvvdY4RSTyHUYsnfHRrj8wMklaYTlL25bJF0ZSl7T2RC8RS01K+msNE5n2SgJYX5AEs52e8n47DsAra03mb6v9Bx/+mTVfwRBT8FVdzmqhV1wjbJG+GTMTWggaQf6tts+WyhC9+Io9ivxG5YLT7Nppf8HQxSb+DNIxu/JucgfiVTqUnY2iFn5i3+IexWflKxviOz91HKhmheaCku9qno7g3/ZnN1Odq0lmN9QPTHNWQk4SUo9QPO1XS077xJT2yWSogdL4cEkoDXPycAkDbcruRk1DM9mSydT/APh9w/YuFKyou0b6qphgdLJMJCzSQOTAOmdt85XNeqtssSg8IWTjBfLO5rGN3cQGsaNyT0+a6vQWT0zw9Qus3Dtutpb71NTsjd/zYy78SVwLWpzcvMDZuN5oLPSfa7lUx0sGoM8SQ7EnkB57FQjXKTxHcCk3f2x2Sia5tsgnr5RycR4UY9TufQLRHRzf5thnFrnVi4XOoqxSQ0njPLzDACGNJ54BJK6EFypLqGSd4Mi4ddeaSK+0tZUmeZscUbMCEEnAL99ThnoPxVd8rOV8jwI9IQxx08TIYY2RxxgNaxgwGgdAByC5D33YD9SWADWUYANaMAAd5owA4OSwAahlGB5HJCyImMEACAFQAYQGBMIDAqAPL0zz4b2yBrhpOC4bt+B6LgQl2Z9Qvh7LlHqJFDE+ziVzSZDUlmrO4AYD+ZU5NKKZho8SyyUZS7L9WbFtofHnZBTyATSHDpJNg1vM9e3qeSz2z7voi5wlUnOz2sHSKAUVot/hNqNLWBxe8v6kgZ+JI27LmzcrHnrg49isunnGWx899pAxwAdKXFxBPTPZUfAUdLPPkVe93G2VUbnTxxxPA/3okw4gHr3+u611K7PsI21Ten3ctvIqN14shjgNNbBJNhuXSZOGj48yfPl8V0aNDvz29Tm6niPM2q0SNn4wpKtrY6h/hS93nGfX9Vk1XDZxfNDoW6bXQsWJbMs0dUyVmkOa5hHXcFcqVUovLN2z6GF9tpXyCWPVBIN2vhdpIKur1l1ffJGUE1hktR8TcTWjAFVHc6cf0VH38f8ANz/Erq6fjLW0znXcLot3S5X6fwWm2+0a1TubDcYp7bOdj4zdTM+Th+oXYq4hTYs5OTdwm+G8PaX1LPJcqYWua4QyNqIIo3SEwuDsgDOxC1StioOa3wYI0ydirezbxuZaKshr6KGsgOqGZgew9wVKElOKkiNkHXNwl1RsKRATnyQAb9e6AEymAiYhEAGcoAEDFSENPNMBDzTEIEALkJDDKAyO1IwAupLAYETAXfqgBwcFHADs46pDyVLj9xFqoyOX2jcf9JUJ7HR4a/8AJL3fuV/hq5R2dtyqns1gxNYxn9zi47HySTNurqdrjFeZDNA3GkYJzgcvgppmksVHGOJ73H40TYI2RjWIQcaW7Ab8s8vRSWxisf4arZ59/qTHHWk22kwOU5/9pUo7Mx6F+2/cSHCbweGqTy1j/uKJdSnVf8zN262+G626Wjmdhkg2cBu0jkQiLaeSmubhJSRVa7hGktfDVeIqkGd7Wl08/ugNDgdIA5Zx6nCsU25I0x1Ep2LKKJRVNPR1TXz0UdaB/wAOR5a31xzV73WzNU8tYTwLTtfUXtkVsc6jfUSaIx4x/lg8wXDBwhvEdyEniPtbnXrRbBabZHS+PLORlzpZXElzjz58h5LNKWXk5s5c0sm9sokSA4k4UpuI5KaWSqnppoMgSQ4yWnfG/mrIWOBOFjiQ1ZZLTwPY6m50rHy3AN8OGed2XB7tthyHU+isU5WyUX0JKcpvD6HN6aibLTCaXA8WpZAJXDJb1cfxC2Ob6FzZ1fiSihs/s7rKGl3ZDTiJhcdzlw3PxJJWKpudqbM0W3LIns6gdFwdA6T70k0r/wDux+iNS82PA5/mLXhUECPjvVvlu7rU2pb9tEPj+Fg7s7g8ll0+sp1GfCecbGieltrrVklsyhcecVC5FtgtD/tDZXBkzot/FOdo245+fy7rsaanl/yT2++pSjnN2o57NdJqCSNjKmBwDnDfDsAjB9Qt9cuePN2YNnQuOuKoq7ge2w08jTLcmskna0jLWtALge2X4+SxaalxubfYjkjfZnwo6vuLb3Vx4pKV38gOH+8lHX4N/PHZW6y/EeSPVgdixuuUNGtcbXR3i3y0NfA2anlGHNP4EHoR0IUozcHzR6jwUfiDgGhsljmqeGrIaq5lzWsdLIZXRA7F7Gu2Lh+Gc9Fqq1UpzStlhEWvIpV84QoOGuF6iS5XCml4ikMbhSCYF0TC7cgc3O7nljOO60w1LssSivZFjCLD7JeD9YbxNXsBxltCw746Ok/MD1PZZtZfn/HH4jiu51zHksBLAmB2QPAmgJ5FgTQO6eQDQO6MgGjzRkQ4NSyAeqAwKkAh2CaATUEYDLEDwU8BkckPIuUACBnm18M1muLxcYjC9gIMcwIPbl1Xn503RWFHc9/bxHSX14jYjFNU0M1qpmUZZgTSFwb3w0dVDlsjH/IW8PlXKUvDfl+5hja7Qcc8/JRZ0nszbpq+aSluVGTlkbISMncEvO34KSpjGPiLqzmOedcoJbJZ+JqlztBaSQD2Kiks5OhKEZLDWSNquHhLTip1vZHLJpa9ztXvNG4xzx7wWiOqxt3Rx7uEU2WNQk09n5+ZvU3CVsfbnRuu5EzmucWxwjpghuT59fwVU9dYpJ8hz7OF2QWMbFLmttVA1rnxHDtmkdTzK6isi+5xZVSQU10uFudinqJI8f09PklOmuz8yJ16m6vZMsNDx7VQnTVQskHVzPdPy5LBbwquW8Xg6FXFGtpos9Bxja6sgGo8Jx/plGn8eS5d3DLodFk3162mzoyeZNBVRDdskZ5A4cPRYHCdb8maNmMZRtgc91HPNSOeC13hPIa4HmCFfXrbYrD3IyrjLHMs4L/wVeYIbbTWaoc1ssLdET+QkHPHkV3eG8ThZ/hns+3r/ZwOKaGSm74bp9fT+i5YC7hxQwgQYCYCYCADA7IyAmkdkZAUNCMsWBpbunkBpGEwyJlADeZTExrnYOMppCG5ClgYZd0GyWwGQfiogLhAYAZ7oHgXcJAI4kDOMpoQ3xT2T5UMg+KbfUXa2xMptJkik16HHGoYxt5quyDfQ16K+FU259ymUtLcomVFKygleZQGSNdCTpwcjHYqlZ8jqzsqeJOXT1JyxcOzR1LprnSR/Zww+7Kcuz3wDt6q2MX3Mmp1kWsVPcsVFc7R4fh0c9Mxv9jcM/A4Uk0YbK7s5mn+pEcYzwT22BrJo3SCbIa1wJIwc8vRSLtEpRm8rsZ+DqjVYzHjPhyuHzwf1TxkhrF/kyWDxPJHKZCl8aVEdwpzHTV0ZdRnM1OM5JJAz2ON89lKOzNenTi911KxR2+2wUxqLpVuaCMspoCDK/zJ5MHx3U232L5Tk3iKNyycGS3ajkqpJX0rHH+QXM1Fw74228+qbsx0KrL1F4RIQ8I8R2uQOt96HPlrc0erTkFLmi+qK3bCXVF7hdI2CNszmvkDQHua3SHHG5A6KvlMz9B/ieSOUCg+0urOi3UpjcWOL5eWxcMAD47n5q6hYbZbUupnpLXYLfZbZR8QGNlSNVV4by5oBdtg46AADfqEnKbk3EG23lC8bcQWyo4ckpKOshnmmez3YnZw0HJJ7ck6YSU8sUU0yxcJU76bhS2RvGl3gBxGOriT+qqtac2xPqTLiGtLnbADJVYYOGcQ1j63iesdbXTkztFMNLQHObnOgY6ZwPPCXCNJCqt34/M216J/v+nQ3avUTaVD/wCv1Z0HgvgqDh+IV1aBNdJG4JJyIGn+lvn3PoNueq+92PC6GHBAe0fhaWW5MvNJTSzMmaI5mxNLnNcNgcDoRt6K7S3YjyNkWiE4c4ArrtVslrqWaht4957pPdkk8mg7jPc8ldZqlFYi8sWMnY6eGGjpoqamibFBE0NYxowGgLmvLeWSM7SD8VFoDJ0URih3dLAjg/tVhth4weaAn7U5mqt3Jb4m2MdjpxnHkuppIydftdOxXOWGTPsovVDaGTUldeSx9XKGwUbmO0Ndy1asYDncscu+6r1dUnvFdO44SR2LK5xYLhAAgBMIAEACABMBECFQA0tz1RkMCaPNPIBoHdGRChuOqWQwDndihIQmop4GQ9+obPcbbIy8QRTU7ATl4y5nm08wfgq7ZwhHmnsidUbJzUa+pyR3s8sBnLqmtqiwOeWNg0g6STjLuvTdcK/XKL9lo71VdnLtE3qezcO28GMUc07cDSZ6hxOfmudPVyfX6LB0656tLCnj6hcXUFTb/sVNBTUjC5pc6GP3nY7nqox1Nm7x9S7TxnXb4s3zMrFXQwQDMdWwj/8AJhv6q+u2cusfkdKOsivz7EaamN8fgsljfocSdLs8/wDwtPhyT5miyrU02ybhJMdkEYRhl6km8ZIxvEdO+V9JcIXGJjyGnnjpnfl/rdaHpZJc1b3PI26yuV04WrbLN82m2XbElNWte7+1539Qfqs/j207Tjgn+FptWYP9/wBSNrOEJYwXMYduRaefz2/FaK9dF9zNZw6S6bkJPZKqEu904bsC73dXmO61x1EWYp6ecOqwYoau42zD4ppoc7gg7EfkU5V1W7SWRRutq6MtVLxjcqOnifXxRStf1B0u5ZHkubZwymxvk2OrHWWVwjK1bMnqDjW11eA+Y07z/TIMD5jZc63hd0N47mmvXU2d8HSbBx34cTIqt/2qn5NmY4F7R5/3D8Vs0vE7aP8AHqFleff+zDquFQt9uh4fl2f8F6pLlR18AmpqmORhwNnbg9iOhXfq1NVseaEsnBtotqly2RwzZV5RkMnsgMggBUEg2SARMQOblCYjG5mDzUsiGlnmhMBNIHQJ5DAmkdkZAcAewwkAukIGPDQUsgGgJZDcQtx3TyLIYCBiHHcBABpaeeCnlgGANuiAAx5HLbzSyBA1vCVFUkug1U7z0aMs+R/RLCNdessjs9yG/wAEVplINTTtj5agDn5fuhFz1scdGWa3Wplrom00JyASXOPNx7qxNGGyyVkuZm2Iz1wm2VlTu3AxrK6WppKtsXiuLnMe0uAJ54IRzYNUNRiOGh9n4FpqKbx697ap7TljA3EY8yDzP4Ic89CM73LZbFsy1rSdQAHPyUcGcxGoj8UR5Bz1UlB4yLKzgyFjSUstEsB4Q6Eo5h4GSUscpaXsY/QdTdTQcHuPNHMBH3fhq3Xto+2Ru8Row2WN2lzR+o8inGyUeg02iCt3s3oqW4Nnqat1VAw5bCY9OT01HO48uqnLUNrCRLJc5ZYaeIySyMjjbzc8hoCzSmorMngcYSk8RWWUbiTjPxoX0VmJdqBbJU4xgdmfVczUa5P2YfM7uh4Vhqy/5fz/AAUentEzZWzU73xzxPbIx7DhzXDkQsK1soLlT2+h1bKtPN+0k39Tp1h4l+0wMgurBDVDbxQ3Ecnn/lPlyXS0/EqrPZk8M8/q+GSrfNVuvqv5LJlnMfMLonMwxjtJ6eqksiwNDMnYp5Fgysi7KLkGDIW4woJkhpClkjgovEfsyor7c57jFXz0lROdUg0CRhOMZxsRy7rVXq5Qio4yiEq8vJm4e9mFlss8VXO6W4VkZDmPm2Yxw5EMHX4kqFmqnPbohqCRddJWfJIeAcbpAGEBgEDDCAEJA5oENLwngQoIKAFSGHNABhACJiBABgdkBgMDoECweeqvjaHUS1s8p7vcuF/t8pbzZ6T/AHCqO0ImjWcXVhjpvs1NqdLFqwST/U4ch8FP8BUvzMh/uE8+zE0zJxhcWAwUFUGHYOZTkD5lDo0kOpFazUy6bGT/AAhxhUUeqoJhc+VuDNO1uG4xyzkDJUVdpo9MbCcr57OTMY9nM+5uHEFDD3Gp0hUZcRgvyRyTjoLp9mzPFwdw1TYjqbxU1TNYOIIxHk8juc4GFH8dZLpHBpXCbcbrHvEkrOFKVt0obdbnmopgSyWpc94maGnJHLTh2DjHvKTjdNRlJ7N9sbenr7ynTqXPKGWnFN/I588073EAyDJxqO4Pn3XSXMjmNwkxDTyREFkgHY50p86fVEuSUXszepr5ebeQGVMmkdHe8FTPT0WdUXw1eor75+pL0/HLyNNdQxSjqWe6Vllw1L/jlg1w4n2nH5G264cMXWMxSl9KXdHNwPmFWq9XU8rcs8TR3LD2+n9GxWWCG6Qs+yVUErI24Y1juR77eXkoQ1cqn7aaLtRp1qEuRrCICq4Wq4HHDHADqRn8votsNZCS6nNnoLI9EaMbLlbZNUEksZHWN35hWvwrFiW5RF3VP2WTFHx1daUaJ/5oGPeB0PGOxH0WWXDqm+aGzNUeIzS5bFk7dwZfeMb9QU1TFQmCgy0B9aGtLmDGdP8AUduuPVW01ayDS504r0M91mgnmXK1J/qdL67LqnIEQAuduiAEygYIECADmgTQxwwmhZMWpvdSwwFD2owwAvGOe6MBkxCbBwealyiyOE+P/KOQeRftIzzS5AyBnJ6I5AyY3zeeFJRFkZ4581LlDIeO7KOVBkXxnDqlyoMmRszsDBUXFDTF8d+eYRyIMgaiTyRyIMi+LIebdkuVBkxzVcUDA6R2PLqnGtyewnJI0pbwwMPgtJf3J2V0dO8+0Qdnkan8QqJRhx58yrfCiiKk2O8R5bu7nuQEYRJJ9zIxwUWiSM7ZXt04PLcFQcUSN6CpY/Sxxw7z6lUyg1uiSGuq9MjhtgHCFDKGZI52yZxsouLQymcYcZVdoubbZRQ/zSwPLjtseuTyHp8ly9VqLVJwhsl36/I7PD+H13Q55blNbfLjc61ja2VkjXnQBuS09Nz+OFy74trmlJt+v8HaWnhTH2dvcbdNRur4tZbAMiRmA1xOprXEb8tyAqJPk2TfZhbLkykVBskzmg63DqMdF0NizDNiKqrIj7lTM34PKg4QfVIOX0Ji38X322jTDWufGP6JQHt/Hl6Kyqx1bQeDPbo6Lfzx3L7wpxqy/wBUaGppvAq9Be0sOWPA589wfmulRqvEfLLqcXW8PdEeeDyvqXBuxwtbOZgzMUGGBzj5KKBoTAKeSOA0jsjIYHY8kDwCQYEQGATFgTCAEI2TBjSwk808iwJo7lGQDQO6MiHY80gBAAmAdN0hiDBTELhIYIA5bLwfaZXCRlI9p5h0ZDh+IIXLecYOx4z74fwRIR8P1rKB76K4tjLBpaHUzBgf9OFH8JzR5kyUdRWpYlDPxIGttPEzs4rmzDsyXR+BCyPSxzk6lOt0seteCErLbeGUxZPR1bz4mouHvjGMcwSl4OFsjfVrtM5ZTS2IKb+TI1kjHsc7P3mEYx37KLrkb46mttJPORzv/lm8j/MPL/lCSRKbWfl+pDSRtfV1xONTnTsz1x7q1RfsQ+BxIRTlZnykVitpDTvDXt56tJxzAJGfwW6E+Y4F1LreGLW0bY2Uwa4707XnPckorsznPmXamhQUMd4p/qY6eKb7LO9mC2IA/DJwnJx5lnuVVVydc5JbLH1YyJ75ZhHMwP1HAOkZym0ksxIQzKSi+5jHgPdpLXNOfvZ/RS9pEPZzgfpdTyDwqnQ8eZCjlSW6J4cHs8ErTcS3uiaB9oMsY5NkAeCs89Hp7H0w/kaYa3UQ6vPvJOHjKlnAZcrYw93R8/kVnloJx3qn8zTHiNc9rYG3HLw1XyRyRVXgSteHhswxuCD1z2UM6ul7xz7iXJo7uksffqdqf7QjU2+n+wsY2o28V2z2Yx/Tjz+S26bi2mTxqk4/D7Zzr+D39aWmvv4E1YeKYq2MRVssMcoBzI54aD6FbnrNHZ7VVi9z6mKWi1Ve04P3rcmqW5U9XIGRk7/dJ5O+C0SrajzdUZebflZu6SqsjEIIQAYTAEDBAjG/B6poRiLR2UssRjcRjYKaAYmIxyOBHPdSSEYtQ7qWBZELsDKMBkVlTg+8MhDh5CyZmvZK0loPnsoNNElua75SfubAKxLzI5Hy1AZGDjc8jhRjHLG3g1J65zotIbpdnchWxqwyDlsarKiRhBDjsc81Y4JkVJkxDUxyRMcSG6tt+6yyg08FykmjLPUQUrWmXPvcgNyoxjKfQHJLqZIaqlkeWslGRuoyhNLLQ1JEDVnxaiQncFxxlbYLEUUy3ZrsibnllTbBIzNjxy2Uck0jIAe6iSwObkdUmNGYOx5qLJ4F1OzslgeB2p2d0sIeDKx5UWiWDYuFlt97gjNXC2RzQdEg2c3PPB7eXJc+6mFnsyRo0+qt08s1srtNarPw6ZontZJNq96olAz+PLGei8nrm1a6k84Ou7r9Via2XkiEoBQ0WkOqC8CQv0xR5AHYHKjOU5bY7ffY33K2beI/MqbLLW+L/LgGATp1OA2Wx6iGN2aXJLqPNkr27Gmz/wArgf1S/E1+YvEjgWntbqmugpZWmnM0gZqe3ZuTjKsrmpyST6hOxRg5rfCydXsPDNusDCaeMuqHN0vnfu53kOw8gu/Tp41LbqeX1Ors1D9rp5E8IwN+atyYzIzngNUWGBTgnokGAwmLAYSFgMJgGEAIgAQGAwgQmE8gJjKAAhAhExCIAEBgEANIz1TEKGgcsIyGBUhhlAHJJOEI7fL4zJJNEbWyFrHluR/UNlmlQ475O7HVc6w0S9qq6mluMtB9qmkh8NzmeI/UcHdvPtkIhlT5exXZCMoc+NzFdblcxTRVlvjppgQWyQyR+8XDnpII+Sqthn2oonTXW24zbRAnjuSknMNfZ3RyDmIpiD5HDh+qztI1fgeZZhLPwNtnG9iqW6KhlTGOolgEg/An8lHBF6K6O6x8GP18FXE4Mtua52+5MDvxwlyoa/GV9M/r/Ir+ArDXuZNSvkJadTTFOJRnOdxvndNJroVPUzWVNL5YI64+zNtTTxU5qWPjjnM+JIyxxJ5tLhnY5O2E4ycW2u5GdkLUlJPbyZB3L2Z18smqOlbIzxm/7qUe5BkktGcZO+xwpRly9idlkbMZl0WN0/2yRI4CqqOOaGYzU32iqDQ6WJ2mOAEEPJxu7nkDsiU05JjpXLVZHKbeMYfkyEoeFbjFcqCp0xkFs0z2B2TGGZ2PmQMgdVKyxSraQtNVKGrhKS2yQtxtdVRVLYZ6d8bnNieGkbkPwW/MK6MsoxWRjzen9jblRNjuFaBGWNjmLQNx15eiVU3yRyXaqlePZy9mYGQPfa3zNkIDZgzHoSpcy8TDXYrjVJ6d2Z6PH0EMcwpBM5rXjxNGo752yhNc2CLhLwudrvj9zG9jAxj3QuGrOdPkpJvPUg4pRUmupv0dDc200tZQfaRDCQHyxghrSeWSEOvni5SjlDjN1yUYzw2detXC9zpbcx1zuM08ztOWOwGtzvgEbn4rZVwPRP2pxy/oZ5cZ1S9mL+ONyz00lVGY2RDeMNDQSTjHJdiNcIxUF06HKnOUpOT6stVg4niukEjagsjqoaw0sgBwCd9JHxA+a4EbFuvVo7Oo0U6sSXRxUvos/Jk3PX0tOyV80zWshGqQnk0Yzk+innZvyMca5ScYpby6GVpbIxskbg9jgHNc05BB5EJp5ItNPDBSARAmNLc9E8iwxjmHsnkGYXsdn7pU00IxPicehUlJCwNMJxuU+YWDG6INGM+ikpZFgZ4ROcEp8wYDwhjllHMGBNAbnGcJ5yLGDGCmIZJpxgnPllSjkTNWQjorURZrGQA4UiOAMp04Dj80YGY3P1c9jy2TwBkaXDGD+Cix4Huc/GdspDQ1riN8oJpGaOXJxjdJoZsNc3G4UGiSY/LeyW5LIavJGB5HNck0STFLwB1SwSTRX7vxfTWqrNII3yTgbta3UflkfiVx9XxCdc3XXHp3fT+zr6Thrugpt7MiJePbk9miKPw2dA52n8vquTbqNRb+aePd95OpDhVMeqI2S8TzSlxZAXk8/Dc4n1JWPwl1bfzNiqSWzGfbJyPecG9R/LIS5EPkMjKqXP8Av8HyBChy+hHkXkbMdTU52qXeu6rcV5EWl5G22epcAHSNf1w5oKgkk9kQxHyJyjv90jwHiOYf5xv8wuhVxO+vZvPvMFuiol029xZLbfo6lzYqiF0LzsHA5afot9HFYWSUZrD+hzbtG4LMHlE6BjK6jMDGEDsmMbgpjFBQLAqQhEBgCQmIbk9kwELj2RgABJQIVIAymAhIQITIKYhMoAEAIUxZELiDyRgMhrHdGAELwEYDJUawOmZoAzric1Et1g6MNnkxQ2wCeKq31OhDPUD9lBQWcljt2cfU3bXbGMjkHQSeJFnoeqSiokLbXsU72nWUN+y3OJmMjwpMfMfqsuqjjEzo8K1Gc1s5mQsp3EWildUvtNhpKeZkYqaiWFxfE17cl7QCQQc41LLGbjKePNfoitVVSnZOxZ5Yp7Nrz8jYrLV4FbQMZDbZW1b44RIYDC5r3NaTnRp297bqr3LHl+hTU4ThNtyXKm8ZT2Xvzv5mwRX0F5o7ZSz1rX1gYYH01e8MOrltI1w/EpuXK1nuVQqhbTO7KxHrmO/zTRmt3El7qGudTV1RIGSNic2qo4ZDrOcN91zST7p5DomppvCFfoYVY50t99pNfqmSFNxxXinE8kNumgJ0+L/OpwT2y5rm59U1ZHzRTPh2JcuJJ+Wz/R5Nr/FdsrBiqsfik8zDLBUfhkO/BSyn2KXpbK+kse9SX7YMcp4OqnMkqaeoo3NIc0y00sYaRyIOC1LEV6EeS97bS+Kf9mF/DfDN1DmU15pJtbZWlr3xuP8AMILzzackjnzQk+zIz51l2V/qv6NK4+yxtZURyQNohS4zLDC10YkdggOzuAdxy2OEZmnzCV1fhurDSbz2f8FLunBUNthdbat1TTVET9Uj9GuLV4eNnebtJ8gT5JqcuZyx6D5oSq8NNdc/sadfwLcYqGBkbg7QHuBkjczUDoIxnuXOx5Nz1TjYlJyfcnNc1UK49Vn6svfDdqNJwdUNlkjLfAmYWxyc8AgnHmRnzG67Glui9FKOd1zHM1laevrwtnyL9MlrmZJUU0HgwNOWNI38hyXSpeIptnIsWJtLzf6khFSR00OqIDWR7znbgd1FzcnuLGxAXu0mOnq6m3QFldPUQOPhnIy1497SOu+SVzNVplGtzrXtNr9T0HDeISlbGnUtOEVLr6x6Z+iRaZ4/tMl5pAWB9ZRtEQ5NDtL2H0zgqqyqWZrPVGam2EY0zx+WT/ZjuB6G8Wvh+Oju8sTzHtC1h1OYzsXciO3koU1zhHlmWcUv0997sozv19/oWR7mhupzgB5q7oc5JvoRlTfqKlOl8zR8XAJOSL46acuiHUt8oatwbHUsLj01BHPElPSWwWWtiQzkZzlSMwIEMe0nkApJiwYnRvPPkpJoRidFg5xlTUhYG4ymA17DnIQmBhkDcbqaEzVdjONQViZHlZhkORjYqcSLTMBic7kFPKI4MD4TnIUkxDPBceSMjMrIMbpOQ8D/AAXcsJZJJGu+KdpLXMenlEsGMlzBhwI+IRkeBWTEOBaN0Mlg246gnmo4DBl8XyUcDwPa8kckmSwZW7qI8GRrcpNkkjSuFgobkdc8QE4bpbM3ZwH6hY9Tpa717XXzN2l1l2mfsPby7GjRWuyWanDaiOCacDJllAyT8Dy+S8LqLJytlGDyltsdaduo1DzHKXkZ23i2Rve+NznOOQGhvugbctvJUumfLhoPwt7WGJ/F/GyGwswdtmnkoOjA/wANy9WJGxspLTBGQ7GQ5h7AfkFN58xN8vRmxHZYZDnwWNz/AGuI/RWRcntkqlqpLubcPD7AfutI+K1Q085lEtYzfiskbf6Vpjw5vqUS1bZv09pp4yHluog5HZbqOG1QalLdmeepm9jfxsV1DOJhADSE0MxnI6KSGMJKYYGEnupYDAFxHNGBYE8Q+iMEcDhKEcomhfEB5FLlFgA5x6IwhBk53CMAJsTvlMQuAkAxzw3lyUksgYn1Ibz2HdS5A3ZqyXOmZs6YehRsixUWPojF/GaXO0g9UsxJfhrfIeLhDKdpGj8FJcpB0zXVGZsmsZDgR8VLYraa6kW6DSY3Y5YVRtjLOR4A8Et7Zx80iXc2KZwacdA781FimjU4mt7blYKmDGTp1N+IUJx54uI9NZ4VqkcEq6d0MzmkYIK5KeNmeurllZNll2p2W6jpZoq4PppXysmpdBI1aejiDtp5gqEak5SbfXH6EZTtqscoQUlJYe5sVd+huHgCa617BA0Bjai3ucMgY1HS5+XEcyrJVt/9imm6NPN/ga5vJ9vJdDNLe6ae8G4Q3W2wytjLIQ9ssIjJZp1e9GNxufih1zbXTYVd9EKXVJSWXvlds5x1+BL2i80sNbXSMlpHfbHxOd9lrYH6HBrg9wBe083agPTKca5KWcFOptpurhBT/LnrlbbYXR+WGYgaocKTWkUVU/U58jXMYXt++0tHukjcBx7Dl1VfJJRawbIzqnq46iM47YXVeTz5dCeuVbZZ7hRPcwtiFNNHMJoCxwGlhaCS0b+6QPNGcuL++hhqr1EKbI79U1h57vOMP5kDVyULIrsaSeJkrJnyxOgkDf5Yaw426ZceXXKTk05JG6qEpunxFlNJPK75a7+4x8RCAxEQl5jmoftDWyv8QjDmkOBcMjI1fEb7KTbyk31K9NFqLk1hxkltt715fwVmimrW1EcVFLUNlc4NY2F7gSewwn7jfONeMzSx6nW7Lar9RtsbqmaVgBIqI3yF2pznt3d/dluRvyVkI3wcMbLmefVM8xctNN28qXbHw8iG/wAScT2qeakfTUlQIZJAI3tIe2MOOkkg45YUOaUfZx0NdekosgpNtNkzR3Ftzp2S1VgpHiSBs2Yz/dyaSWbE57p1yVizgpsodTxGb64+Xx/YyRVNjqGxxAV1K6RhkDI5jhpaeWA475A2wr4WtdJNfEpnpp7uUU/h/RNwZlLoG3EP1NyWT04zv5jStVd1vN+b6GKenrx+X5P/ANH1FFUUkQIp4Jh1DXlh+O+fLZXvVWRWWsmdaeuTeHgxiuMbh4lvqYzjGoMa8Y/6Tn8FH8ZB/mTH+FkvyyTM38apaOmdUOlw1v3gWlp+RVkrYTXsshDTWc2GjnfFHtMfI90FCfLUFinb2R6LScLSXNM57U3qsq3uklke89cqnmbOqqYR2Rt2yrqZaiAskex4djLTjIVGonywcjdp4x8KUZLKOscPcRXGjY2OrDqiDv8A1NXMq44qZctm6PPa/h9Nr5q9mXylq4ayESQPDmn5j4r0Wm1dWojzVvJ5u2mdUuWSMy0lYIARxa0ZcQB5oBJvoaVRcaSEHLgSk54L4aac+xCVvEkLAQ1wCh42DdVwxy6kBPfZ6hxELXv+AVFuvrr/ADywb4cMhH8xiaLxOctjLQeriuZb/qLSQ/7ZJvT6aPVmdlFddi6WMH/mWb/9ZQnsmVSp0z7G3DLcqU5eGSt6jK1U/wCqtPPZ5RlnoKJdNiQhrKKrOl4+zy9nHYruabidVqzGWTFdwyyO8d0bD6CZg1BmWnkW7groxujLuc91tdTF4ZGxBGFLIYM9O4RP1kZx5KM1lYGjfbPG5mSBnzWdxeSZpyMpZ8+KwjzCtXOugtiPmo4o3kxuy1WqTfUawEVKHbl2EOWB7G5HTDYfoq3IlhGX7K5vYKPOSSQ4QED7wRzDwjVulSbZSCbDXb4Jcdh8Vi1eqnTHMI5b+Rr0unV0+VsrUl3uNxeY6bTJn+lkoH4DJ/Fef1Oqvs/5J4XktjtV6Windr4swutl65m20jc9XOyfmSsH+PpzM0LUU/8A2xWWi+EAinhA6aC36oah5jeo0/eX6mzHaL1/VT+ox9VW4x7Fb1Gn/wDo3YKG5RkZhcCOgwoOD8imdtL7kpTsrmAZikUUprojJPwn3JOCapA96N/yWiu+2PYyzhDszeZUvA3Y75LdDWzS3iyh1rzHGtc3+k/JN8SlHsLwUzKyrDnRtLSHPzjC1afiCslGDW7ISqwm12M5XTKhpKYxpTGMIymmBjc3CmhjCEwGkJkQyOWAgQnogiAc4dcowhDhJk7owIUu80sCMU9TFTxGSaRrGDqShtRWWThCU3yxWWV+q4lMjvDoWZH97lytXxjT6fZvLOpVwt9bX8COlfJUHVU1pGegK85f/qa5v/HA2wohDaETWfRUb/8A614PxWT/APRa3P5S9Oa/6mtJbmNGYrj6OWir/Ul3/estU89YGq+eqo9xURyNHZy7Ol41C54aaJeBXZ2wbNHxLh+lz9x0yuxDUZWUZruGJrKRcnShzG/ELSzhRWGa/jNBIzzcQoNl6SYrZgH7dgUlIbhlEi3ErHsO+QQmZZLBxjiq0SQ3OQNGGknBxkLl6tKubkel0E3OKRVn0s7D90OHkqI3Qfc6brsRru1N2LcFWrD6EctMfCx0ri0EjbKrsnyLJdXFzeDJJQ6hu1jx/mblQV6Jyo9zNc2+Fpz9mY092tA/JWK3yZnnpq/+0F8jPFNUwH+TW1kX/wDXUyN/VT8SRS9FpnvyIzC5XLkbjUPH/wCXRL/7mlHP6B+DrX5W17mya4fuZgfLVPqmsr2ENgEdvh98OBDi52BjAz0VdlkVFvG/Yy6mmxJQ524Prlk3wdb7bFxbPVUNRLU0tLE0RyzRhhMjuew7DK0UYcuYjrLbJadRmsN+XkjqcNxbOGuaRgbjK6EWpLKPPzg4vBHyW2ldX1EkrA81Gzyf7R0Vfhxy35miNslBJdjHTU0NMJIYfcZ4TXaQ04Gh+2PRVV0qDwic7XLDl95RHUYp6yqnkkEbpI7jJkk74MeCNwOoBVUKubd9Uy6djhBRWccq/XJNUNPTQxuDWNLo3BodtnGMdPID5LXCGDJbY5Pd9TZrmR11BPTuGoOaQpWQ5otFFUuSxM4U67XW3yuZFcKuMtOMCZ2NvIrjRlJbZPV+DVYsuK+Ru0vEdyuTvstfVCeI/wD3WjbffkN9lZ4kk1uZdRpq6kpwWGaVfwTdXzme3U5qaeR+Wlm2gHffJ5LW62949GW1cQqccWPDROUXBUsNGIqvHjYG7eQVsa9sMwW6zmnmHQjTZjaLlTuJzG4uPwK53EItVNI7ehv8WiS7l7tdXAImh2F4HVUzUmc++uWScpqhrH+LTu0O645H4qrT6jU6aXPW+hgsr5lyz3JmG6NfH7ww8dM8/gvacO/1JXalC/ZnMs0bT26EdW8TtgJbjSQvRxvhNc0Xkvq4e5blbr+Ljv8AzPxUJWHVo4Z6FWuHFmc4f+KqladijhnoV2o4hqJH5Z+KplJtYOnDQwS3M1PxbXQjG2PLZcy7h1drzIjPhtUjbHG9ZjfV81lfBKSr/aqxf8bVXUO+aP8AZKQ/2qBsQ8cSAjWHqMuCw7EJcJXY2zxZTzs944KjVw2ymWYMo/22cWZ7b7Q6i11AaMz0xPvMK9BprrYLEyrUcCr1Ec9JHS7LxBZ+JIQ6mkaZce9E7Zw+q6ld+fys8hreG36SWLFt5kqaGnO2jHwKt8WRg5Ua1RRlhHhsy347hWRsz1E0EdDqxraNPxRK3HQMGdtvp2nIYPVQ8aTHhDjSwAYETPklzy8wHthiA+41JykApjjHQBLLHkxvhYeSkpMeTD9mO4wCDzBUnJPqSUsEZVUcdA9vgU0TGSklzR7rSe5A5lee4rXFWRlFdjo6e2VqfPJ7Eay5R10L2wPpHR+9G4Mj645DI7Ll2Qsi/aRtjWovLzn3mvLd5KSiEktXoaC1gDIc6Tjl8gVFUOcsJFvgwcvy/UZDeX1kQdDVzFodoOYg0k4z8sJPS8jxJE1TBPeK+YySqm/is8TZXt1FpAAB6DqVJULw1JosjCHhptGCK4mSoLWSSgudpY3GMdsqz8Phbom64qO6NyCunELpBK4hjgDvhRdGHgpnVBvGDbju0uAPEd80eBIqemj5GZlylc7/AHjvmk6JEHp4rsW9mhrG4A+6N16SiiEIpxRw5Zb3Ha1owLA3X5p4DAmtPACFyMAISngWRpI64TDJjOnuAnuLIwkZ6FSDIaggjlDdWDyCeBNjfGaD+yfKxZK1xFxxbbI10TXCer6RsOcfEqi26Ne3c7HDuC36t8zWI+f8HMLhxjcLnVmWocdH9LGnAC5eonO5Yzg9np+EUaeHLBb+Y08UyMZhkZHquS+Gwk8yJ/7cm92aE/EtZIdnY+Cvhw+mPY0R0FaNY32tJ/3hVn4OnyLPwdXkMN6rnf8AGKf4SldhrSVeRgkr6qX70zvQqyNNceiLI01x6ISKtnhdlshPxVqeAlTCXVHahfrcI2E1sOMNP3ui3/iIY6nzPkZqTcR2psjz9vgIZJlxDs7HPz5KDvh5lihsa1NxXaamTTHXRtIbg68t3ye6j48e4+XyLLS363RPcZ7hSsA3OqVu22e6v8avzRnsg2incW1lHWxGpo6mCaJ2QHNd6LJq+SyKkmdLQWyrXKzn76iVhAEbXDkOa5qpi98nejqkl2+ZrzzSSxlhix5hWQrjF5TCepjNYyvmazIqgZIY9uM8xjkrnKD6lELVjKl9TM2aqZzBI/zBVuuuRojqZLumZm1Tj96F3xaqnQuzLY6uPf8AUeZonDdjz8WKKrmuj+pJ3VPqYXfZyMhzm+hVi8XyyLmqfRma31MFFcIaiUGaJhOpgGCctI6+ZCny8yxJFF8eaDjF9Sz8KPNFw/LKNnSSH/taB+ZKuUuVMw6v27Uiy2e8uNx+y6ydgOfYEq6m3By9RUslkkqsP3PLbf0WlzKIw2HxzN1SuJwPCI/P6Izuwa2XvIKiqPCuNc0HY1JP/bn9FmhLEpe81WRzCPuLDTTtdHUjqcOHyWyDzkw2R3RhiqsOwT5FWKSK5Q3ORcUUxp71VsDSB4hI277riWYVskem0knKpMg43va5wjAJcMYJ59f0Q3hZZZqIOdeEdbsl3DbRQfyjF4g2Y52ogasDf0W6i1ckUeftpak8m3catrnNIyBnBPkrnNIUIFdupp6psbHgktOxGyz3cli5WdjSeJUso0oZY4NIMzthywuTPh8G8s2ylKX/AFJOmu7YgGh5wsN3D4KOEjNOly3JamurZDguHluvPajROuWUZp0tDLnSsuMBBdh3QjmFZo+IX6aWE9iWnm6pZwc7u9ludM5xDnSx92816rTcTqvW7wz0em1VE15Mrzg5riHAgjnldBb7o6SaxsJkIwGUGQjAZQIwGQQMXKAHCQgYBRgWzHiY9QEYDCNilrZqWds1PK+KVpy1zTgoTa3RVZXGcXGayjp/DHtRB0Ut8bv91tSwf+4fqtdeo7SPI8R/071s0vy/g6PT3Gnqomy08jJI3DIc05BWhTT6Hlp0zrfLNYZlZMXjOAMHcE9EcxFxwLrON3NGBvv1S52GBpeA4Zc3Ybgpc7DlMUsjYoxlwJxkEb5UXZLBJQyzVt1T4lXNrLi3ADeZAOSiEmnmTJ2QXKsEhJVQxtLsjkcdFN2x8yqNcmyCrr8YK5jgB4THkFrue4xzWeU5N5Rsr06cMPqxlTV2ypr9TqotkaAC05wSd84zhZLo8+7La42wjhIbBFa2TnRI1uSH6STuA0NB3PYKmdaluyTndjoIyK2ShkzpAdMhlDSCDqGRyz0z+KFUovI5WW/lx6GvRUNppKeUwSAgg5ADshxHYnPLKk6237ROV1zayjO2G2uM1SyZrnHSHOAdsGkdM+QS8LEeQXi27Ra8xsVvtrYw2FzTrmEgxk7gHz8yhxk9mhu+3OX5Dq63RNsrfs2CRJg4PPU4ee26shVzYkx1amXjPn8iEZTyk407t2O4U/CRt8ZExaaIvncyduGPbgb9cgpeHF7GbUX4jmPYlpa6SF3hjYxj3tR6bbrRW7I4RiVUZLPmILo8E7tIO/wV0ZT7g6ImRt0HJ2NuasUmVujyM8ddHJycAp5KZVSRsCbI6EIK2g8TuExDXTMHMJpMQmWO3BTyINI6KWRZGlp8vknkWTVra2jt1O6ernbFG0ZJcUpTUVlltNFl0lCtZZyzif2iTVpfS2nMMHIzH77vh2WG3VN7RPZcM/0/XVizU7y8uyKG57nuLnElx3JPVY2enWEsIY52kJJZJLBhdITzKljBPKQ3KQZDIQGRNQRgTkhNQTwLnDUjAcxYLK+gu99o7fUSzxQzS6JH6h7rcHdSjU+bfofMZ2Yi8FsquD7fBbZp6NtTUSxSQh7ZJQzAMZdJnTG7Bbg9Nsc1Y6IlKvlkhaKlstz4vultt4nloIKOaop3h5aXlrGkcwDjJPNQ8BOT8ifjSUE+5L27hy2NfaH1D21VPcp46eOSOZ/8xxbl5aQ3Ba3cZzuchNaaHci9RMhrVQ0Vzt3EcwppPFoa2Gkpm+K1msvmMe5IIzsNz1UFpo7lkrmuXHcnP8HWyKiu0s0b2voY6rw5Iq0u1vhaCSW6QAMuxjnt5qX4eOHkrd8srBQ4bsCNMNPO4MZrcWNBDG8i4noN+ZWL8PKWWbPGS2ZswySzP0fZLgXhzQR4LttX3QQO+Nu/mlKia7ElZDzM8ZqpSXfYap+C4D+QebeYHfHXt1woeF0S7jdi95tNpqrQ0mkcxoAccjSADyJ7A9D16KprGeo1PJmFsqn1AiZDUmQZ9xjXOII7txnZQTbbjjfy7km9s5wh77ZWRx1L5oz/ACWtc6ORulx1O0jDfXO+NlKMc5XRr3kfEw1vnI5lknlqIYJ6SWldNII2OmjLAc9cdQPmmlYpKPn55B2Llcs9BGW2rbRukYKkQxncsicY29ySNuyirJvLim15k/Eae8tx1LbK6Qmel8Z7mD33RteXDI7jyRG6cs8qfwFKePzPczsff6eMyx1FUI35Be9upme2XDGfgrI6majzb4K21nHcbPV8TU5c+YXOMacOcKV2nHo3GFpTve6yQ8SHmiDl4skhlMhrz4j3atgBqOMbbb7JJWt5LHc+hu03H88MTgyt1lw6xBx5Y9FYrNRHoVtp9RjPaJOGZdJGSeZMXXtsfNWeLehpxNer41FVUmV8gGrp4ZIH6rDfo/Gm7JLd+Rqr1jriopEZWV9vrnF7pImv/qIaRn4hWU1WVLCy0WvX8yw0miQh4ihggpYo3waaUNDcZGdOT+qvU7c5wZ3KMs7YN2XjSaqjYxgpgGgf1nfHqpO2fdBCMU8o05OIppZdREGx5Bx8/qo80m8nVqswsGvJeJJN8R4xtgp80jbXNMxm6yjcFg8spSXN1RrjGMjagv8AJGQX7YWO3SKYPSqXQl6fisYAL/xXOs4Sn2KJcPfkSUN/hnGHkELHPhso7xM0tHKPQSqoLZdGe8xod3GxTqv1Wmfmhwtup6MrNx4VnpwX0z/EZ2PNdnTcUhZtPZm6rXKW0tiAfE+J5ZKHMcOhC6akpLMTU5t7xG/Ap5I+JNASR1QWRtb6ih2UYLlLIEHmECafYblwTIpyRs05GSXKLFKTexuNLBy755JFbTZJ2m/1dmlzSzODM5LD90qcZuPQxarRV6he2tzoNp9pFLMGtqmaXkYwVfG5PqeZ1PBJxeYFqh4lt1Q0Frhv5qxSizlT0VsHuZ4q6nnka4PBDd91LZFMq5rsOnfSuJfJUBrew2R0CMZvZIj6q/UdJEWQEbHGQq20aq9HZN5kRcfEb3jS5rnDOxLsdfyUZehs/ApbmaOthqRl7Xgk5O5/RQeROrl6G3FPD4mp0Tg4+e2MqLWSqUXjZm02eJ0jswu5bOxthHLkqcWl1MvjRamnwHOAG2G7c0+RkMPzHunh0s/lZz72PRNVkVF56jtcMjHhse53OG9kcjFunuxHSxR4IiOSQ1o07knYBCreRNvG7McFwpyxjS0MDhkanNIdg4OCCQcEYKs5MbEc826Zr1hpY6wyCZo1NyQHgDnjH5KTq2wW12+zhmOGsiLo9DXkuDXNII31Z08zzOk7c9lHwgdq7mX+IQzTMlLHO1sa0EAEu1H3duYzg4yN8K1epHnSWEzXMzTJ4TInOe4NwNbBqzyxl2DnHTKeCatj1NZ1Qx0XiCN/hkgasjmTgZ32yRzOyMFsbY5xkxmVwcxjGv1yafDAcDrycDBBwcnrlLcujOEouXZDW3iam1l+trY5PCfqONL8E6T54BT52g8KmzCXc3qbimnk0tc9riTgBpGSVONiM9ugwuZMkW3SmlcGaJPELQ7SNJyCcAg5wcnbnz2U+dGBwaD+LUjWNkAl0OdoadP3nf2gc880OSBQbMTuIGB4jippJJNLnAAtOQ0kOOQcbEEEZyMKDkicaU1lsrFz43rJLe+soKV8lOMe/GWk7nSDpzqxkgZxjKrlbLGx1KOH0xsULZYZRb1TcS3Ov8Ovp5mu0OkDHSMEbWh2kku1aQQ4gEE5ycLPJTk9z0Wk1XD9PXmt+nTchZ7TcKWklq6ikligim8CR78DTJkjSRnOdj06KtweMnTr1+nnNVxlltZ+A91jugqY6Y0oZO9peI3zRtLQMfey73DuNnYO6PDZV/umm5XNS2Xo/tmGSy3JsVXK+jcBRFwqGlzdcWkgElmdWBkb4xvzRySW4v8AcqHKMVL83T/0dNw7dYayOllpo2zvBIYaiLYAAnV72G8x97HNHJLoSr4ppnBzUnhejGScP3iKCrmkt8zGUjnNm1YBaWgF2BnJABBJAIAIKPDl5Ev930jcYqfUSbh67U76dtRRuhNRnwzLIxgyAHEOJdhpwQcOwcEI5JeRS+LUSUnGXQDw7eGtrHOtszfsbi2fVpBaQ3UQAT72G+8dOdt+SOSZX/uenbiuf83QcOF7051KBbZW/af93kt393X72/u+773vY235IcZLqhrimlXNmfT728ycoOFGUspFxBErMaozjAyMjlsRgg5XF12utrk64rDIviPjRzT0K7w/c4bJxLb7nVxySxQTB0jGAZI3GwO3Xqu9F7ni5rKZeoPaVZvtlJFC6poqZ0D2zzSxhxZIIfDj2bnI+84kdx5q3nRR4bK1ZrtabfxnW1c99lqaeotUsLq2eJ7i+Z0bQdjlxGrOM47KKayWShLlWES1j4mt9JUcORTcTTtZRyf7dmmkayowcsBAH9Ow3zhLnjnOSMoS8hli1U9m4oM1I8fa7hBVUsb2lomEc7n7nHujlz37LLLW0RbXNll3gzfLtgtNFd2VtDc2VVJT07qqnn1RQROD3zTNGo6t8NPXO40g9cKp8Sq5ZNvHXAnpnlYK9bzabGKpkscjYqqkdSSPgbrk1O0kHoMbctuYWHTXzk5Kzo0/h8DVZU3jl7E9PxZbo6l8lPHWPkM9LJ4cjGsGIG5OCHHJIxjzWqV1SfPFt55fpsUrT2dGvP6jmX20xthYx9cHwfanBj4o25Mwxg4ftj8UlfQsSTbxzdvMfg2PrjfHfyNWS+WystbraKqtirZ6Smpv5EDJNJiIORlwyDj0RG6rlc7E0mkn8AdVnN7Pm/qEt3//AFq4V0clUI6uOpYGaAHR6wAxwIOeec55bYyqfxFCslas5efcWeFPkjB42wa7+II3WwNqYKlsjqKngdI9zXHLJ9ZJIJJGDz7q1XwklBPLwl8UyLplH2u2X+hI1XElBFeqltNUVVW1l3bVSl+7I2sLtoveOc557DCvtvhVZiWXl593uK4UyshlYWxGTV8FTbKSCWWrhqKKN7WRtAMMuXFwcRqBBOcYIPJY7L4WVKOWuuy7/fcvjTOMs4TNiKtpZLT/AA+Krq4A2okliliDf5jXY/3gDhgjG252Kg7qlX4bckl9QdU+bnwnkzVXEdHDRufLVTxvlo2URpnDVTxObj+YMHP9O23Mkq2OpjOL5YtvGMdirwJRlv55Nl3Fb4bgZWfaZIXXT7X/AC3av5OnGjZ33s9OSktXXKWcte1ny2wS/DNxxt0x8Sp1pp6v+XUWhsgLiHOa0O8xnt8+658eaMnKFmDTyLCTIWr4Opp2unoak085H/y8uzG45jO55laYa+cXyzWV5rqQdW+xDVXD10oYi6SIPYOsLte3fbpvz81sr1dNjwnv67EfDa6kU/LZmNGSc5OeYWldCL67DZMMfgHnyGM9E10DBsQxPe3ZoxtjJwotpGiEW0ZfAkIYQQPiUsosjXLIhZhnukc00aYQaHBoBByOSDXDYeDjJyg2VzwOGCeeyDZXdgcXAHAHqhI1wtTHsmcw+64hRcU+pZ7Mupv092qISN8hZ7NLCRTPTQkS0HEnu4kyPisU+H75RknofISoqqGub/MawlOuu2roKNVlfQi57XC7Jglx5FbIaiXSSL1N/wDZGhJRzRc25HcbrRGyMu5asPoYeXNWEugurzQPmDISHlGWN7Wjc43SIyWTJ44wd8FMrlsAqNue/VIhzoyRTDWHE+qYpLmWxv01bJG/U2Z4+B2Uk2uhms0yn1RO0/ENXG0NEqmpMxS4dXnLRtR3uoe7L5XEHzTy2Relrj0Rtx1jHNwXFx58ynhlMo46GwxwfgtO/wAVJIpmTdHPFHCxucHGTv1RytmKxbkjHUxF+STy590/DfkZZ7I22VUZafePLllTVUvIyyksm1HUxuwNRKn4MvIpc0Oe0SOy1pGRvvzUlUxK1JdTLAPDY7U33j1UnU2Rlan3CodrYwtaSWyMfjOM4IOPwUfBZDnXmQopfDexs4eWGNwkPuMLhr8RgDW7bOGnbchxJQ65IXMjaZTVbJBJrmEmlx1Mc3Ae4kk4JGQMnY9fgn4Ug54mtFbpqd0PuOIjZCwkFp1BmvI3+7nV94e8MbI8OQ+ZPuY4KOSl+zYbn7P4RDSRj3NWcO+8chxwHbN6JcjJZT7mGKmbTx07Gg4poDFEXhuQ7J9842GNRwB1ARystW6xk15mQsjEcYkbkt8XDWYeGnYA5zgdBjc7lHKy6PM5ZMf2qKOpppnBzvBMWrIa0yaHE/db7rdjjA7KPKy+umXhyj5mm25xQx0pmh8aaGpbNJIXD+axrHNaDn+oBw35HSMpYJrRSy+V7YI6puUUojjlqK57GxMillcWeLOBIXEv6ZAOG8+W6izTTpbILKxn9Nhr73bmyyRBlWKEmB0UTWxtdD4UheGjcgh2TlxOcnKWQXDrpLO3Nv8AHJrP4ipHUzzM2qNQ+4CueyPS2MjcGMOzqGx+9jOVHnL1wm3m9nGMY/sxO4ntxvtHX1Da57aZkwyyOJrpC8vwNIIa0NDzuN3Hmo+Is5Jx4PqI0uEcZbX0IikvNptFvaKJtb9vEzHySSRx6Zo45A5kZIdljfdBOAcnHQKKlFLY1XcP1eon/kxy4+W3X1NwcYW2KRzKaCtjhP2iQSvbFI9sk0rZHDw3e45uGafe331YBTVsUZZcHvazJrO22/RLzNCW/wBqfR3XTBWx1FZXsrY2HS+NugvLWucXajnXucbdMqPPFpmuPD9S5wWViMeX5m3XcS8PXW6x1dfbqqRjZJqg/wAqHJe8gtjcBjXGwhxy46nZwdspucW8tEKuE62mqUK5LfC79PP0bNF3ENJ9jvbZH1tXPchICZoomZJILZHOb7wIx9we6Uudb+pe+GXOdXSKh5N/L++pmqb/AGK4VlC+50tZWMpxI6WZ8MLZZydOhjw0gOY3BOScnONghyi8ZK4cP1dUJqqSXN2y8Lz69xW8XhkdwcZKmtqJjOKY1NNCPD8Zga52oEubsPuN2OBvzCfiYIPgk7HBYUUks4b7ffU2K2/Ulyn1x09ZTtmrn3Gd7mRSlkpjDA1jX+65o3OXb7jsq5aiCFDhF9cXlp7cq6rb19Tal4jt7quWsNNNHPHPUz0zRI0tJmhbE7xM7826sN23xsFB6tPoitcF1HKoJrDST+DzsPk4ytodU4p6jTXuc6s3YS0up/B/l9+rvex280eNzbYe/US4BqXjdez09d87kNdOJxVVOqmjkZCyKOGMPI1FrGBoJxtk4zsst2nVs+Z9lg7Wg4W6K8WPdtv5lRIErtT88y3GemMre9uh4jqzVnd/O8MDDf8AwmumRY3wMkBMwjLiWiMvx55Ue2SfodCtNnoqSiNW2LXPoLg+TcjGDsuFqNRZOfJnY0qCW5K6ddTJ4hdIdLc63E8+e3JZc4Sxt1LMGvXsZTykxRtaWkOBA3y7JO6nU3Jbv7QnsiHt1ZNDbqqoa4GUGIaiOjgCR8ytV1cZWRi+m44yaiSLqiU+DBqG9OxxfpGrLue6zqEd5er+hL0NEUFPV1MUsrP5hO7hsTtj9efPYK92yhFqPQXV7mEsioadjKWJsTBjDW5/vwd853HPqp5dksyef/COFFbEnRVD5qUvdj3c7Ac8dFmtgoywiSe2TK2U1Nvt0jw0PqSWvLRyAadgoOPJOaX/AFGnnBimp46VsAjGz3lxB5bAEfHmeeVOEnNvISfLsjZOJIGMla2RskgDw8Z1auefkq+jbW2F+g2zEaaN1U6mkBkY2MuBdzHIY28lLnajzrZlfV4Hvia63Nl3DhqOMk8sjG/TYJKTVnKPlUluaFX4gFM9k0jHOmDSWENOMcth5K+vGZJrsQaxjBltc7pw+OQNLWPAA78xuoXxUcNdxmxOdULXPy5xfpyXHbYHIwcZ3UI7PYk2buhsJdGwYDXOGTuTgEg/gqMuWG/QfToR10tNLdXvZMwxmNz3a4sNc4gbaj1V9F86llb5x1CUU8FOfEyllMLGhwyRqeATyC7SbkssIpIwVRMb9LXHpv6KcN0WZMLJHENGeYBUsFlbyD/93r64ymupoQEkl2Ty5IRahGuOkI7l0WPBITL4tmVrjhJovjJikbZSTNEJvIoJwpGqLY4FRwTyxcowSyKHOHIkeqjhBhDxPK3k8pckX2E4RfYa9xkOXblNLHQFFYwYyAOSn1K51xERgr8NCYTJKIuEDcUwQLkSHx7HKCMpNbG1G4poyzskbkLjspoxzskSELjspIolJkjA4kjdTRmk22SUBKmQkiRiJCsRitZIQbkbqSZgmSULVJMzSRIwNG2ylllMjbAAAU4sqZlbyUiDQvqmDQ080BgXJQJoxPKTJJGpK47qLLIo0ZtwosuRHTjdQZfEjp91Fs21SZHTjoq2zow6EbUDCgy3oRsvIqDLoNmjMcKBfGbRoyuKgzVXZI1XknbsomuFkjD1KC9b9RcBBLCEwECcUxUsEfCiKBkIJRrj5Dh7pyNlF7l2EPMjzsXn5qPKhKK8hikMMp4FkQkp4E2z/9k="/>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lstStyle/>
          <a:p>
            <a:endParaRPr lang="zh-CN" altLang="en-US"/>
          </a:p>
        </p:txBody>
      </p:sp>
      <p:pic>
        <p:nvPicPr>
          <p:cNvPr id="4116" name="Picture 20" descr="https://timgsa.baidu.com/timg?image&amp;quality=80&amp;size=b9999_10000&amp;sec=1574289494406&amp;di=e275690bf410bce0be10617ec321d187&amp;imgtype=0&amp;src=http%3A%2F%2Fimg02.tooopen.com%2Fimages%2F20140408%2Fsy_58505644653.jpg"/>
          <p:cNvPicPr>
            <a:picLocks noChangeAspect="1" noChangeArrowheads="1"/>
          </p:cNvPicPr>
          <p:nvPr/>
        </p:nvPicPr>
        <p:blipFill>
          <a:blip r:embed="rId6" cstate="print"/>
          <a:srcRect/>
          <a:stretch>
            <a:fillRect/>
          </a:stretch>
        </p:blipFill>
        <p:spPr bwMode="auto">
          <a:xfrm>
            <a:off x="8053479" y="4897956"/>
            <a:ext cx="3322988" cy="1960044"/>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blinds(horizontal)">
                                      <p:cBhvr>
                                        <p:cTn id="7" dur="500"/>
                                        <p:tgtEl>
                                          <p:spTgt spid="4098"/>
                                        </p:tgtEl>
                                      </p:cBhvr>
                                    </p:animEffect>
                                  </p:childTnLst>
                                </p:cTn>
                              </p:par>
                              <p:par>
                                <p:cTn id="8" presetID="3" presetClass="entr" presetSubtype="10" fill="hold" nodeType="withEffect">
                                  <p:stCondLst>
                                    <p:cond delay="0"/>
                                  </p:stCondLst>
                                  <p:childTnLst>
                                    <p:set>
                                      <p:cBhvr>
                                        <p:cTn id="9" dur="1" fill="hold">
                                          <p:stCondLst>
                                            <p:cond delay="0"/>
                                          </p:stCondLst>
                                        </p:cTn>
                                        <p:tgtEl>
                                          <p:spTgt spid="4100"/>
                                        </p:tgtEl>
                                        <p:attrNameLst>
                                          <p:attrName>style.visibility</p:attrName>
                                        </p:attrNameLst>
                                      </p:cBhvr>
                                      <p:to>
                                        <p:strVal val="visible"/>
                                      </p:to>
                                    </p:set>
                                    <p:animEffect transition="in" filter="blinds(horizontal)">
                                      <p:cBhvr>
                                        <p:cTn id="10" dur="500"/>
                                        <p:tgtEl>
                                          <p:spTgt spid="4100"/>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blinds(horizontal)">
                                      <p:cBhvr>
                                        <p:cTn id="15" dur="500"/>
                                        <p:tgtEl>
                                          <p:spTgt spid="5">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5">
                                            <p:txEl>
                                              <p:pRg st="1" end="1"/>
                                            </p:txEl>
                                          </p:spTgt>
                                        </p:tgtEl>
                                        <p:attrNameLst>
                                          <p:attrName>style.visibility</p:attrName>
                                        </p:attrNameLst>
                                      </p:cBhvr>
                                      <p:to>
                                        <p:strVal val="visible"/>
                                      </p:to>
                                    </p:set>
                                    <p:animEffect transition="in" filter="blinds(horizontal)">
                                      <p:cBhvr>
                                        <p:cTn id="20" dur="500"/>
                                        <p:tgtEl>
                                          <p:spTgt spid="5">
                                            <p:txEl>
                                              <p:pRg st="1" end="1"/>
                                            </p:txEl>
                                          </p:spTgt>
                                        </p:tgtEl>
                                      </p:cBhvr>
                                    </p:animEffect>
                                  </p:childTnLst>
                                </p:cTn>
                              </p:par>
                              <p:par>
                                <p:cTn id="21" presetID="3" presetClass="entr" presetSubtype="10" fill="hold" nodeType="withEffect">
                                  <p:stCondLst>
                                    <p:cond delay="0"/>
                                  </p:stCondLst>
                                  <p:childTnLst>
                                    <p:set>
                                      <p:cBhvr>
                                        <p:cTn id="22" dur="1" fill="hold">
                                          <p:stCondLst>
                                            <p:cond delay="0"/>
                                          </p:stCondLst>
                                        </p:cTn>
                                        <p:tgtEl>
                                          <p:spTgt spid="4102"/>
                                        </p:tgtEl>
                                        <p:attrNameLst>
                                          <p:attrName>style.visibility</p:attrName>
                                        </p:attrNameLst>
                                      </p:cBhvr>
                                      <p:to>
                                        <p:strVal val="visible"/>
                                      </p:to>
                                    </p:set>
                                    <p:animEffect transition="in" filter="blinds(horizontal)">
                                      <p:cBhvr>
                                        <p:cTn id="23" dur="500"/>
                                        <p:tgtEl>
                                          <p:spTgt spid="4102"/>
                                        </p:tgtEl>
                                      </p:cBhvr>
                                    </p:animEffect>
                                  </p:childTnLst>
                                </p:cTn>
                              </p:par>
                              <p:par>
                                <p:cTn id="24" presetID="3" presetClass="entr" presetSubtype="10" fill="hold" nodeType="withEffect">
                                  <p:stCondLst>
                                    <p:cond delay="0"/>
                                  </p:stCondLst>
                                  <p:childTnLst>
                                    <p:set>
                                      <p:cBhvr>
                                        <p:cTn id="25" dur="1" fill="hold">
                                          <p:stCondLst>
                                            <p:cond delay="0"/>
                                          </p:stCondLst>
                                        </p:cTn>
                                        <p:tgtEl>
                                          <p:spTgt spid="4104"/>
                                        </p:tgtEl>
                                        <p:attrNameLst>
                                          <p:attrName>style.visibility</p:attrName>
                                        </p:attrNameLst>
                                      </p:cBhvr>
                                      <p:to>
                                        <p:strVal val="visible"/>
                                      </p:to>
                                    </p:set>
                                    <p:animEffect transition="in" filter="blinds(horizontal)">
                                      <p:cBhvr>
                                        <p:cTn id="26" dur="500"/>
                                        <p:tgtEl>
                                          <p:spTgt spid="4104"/>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nodeType="clickEffect">
                                  <p:stCondLst>
                                    <p:cond delay="0"/>
                                  </p:stCondLst>
                                  <p:childTnLst>
                                    <p:set>
                                      <p:cBhvr>
                                        <p:cTn id="30" dur="1" fill="hold">
                                          <p:stCondLst>
                                            <p:cond delay="0"/>
                                          </p:stCondLst>
                                        </p:cTn>
                                        <p:tgtEl>
                                          <p:spTgt spid="5">
                                            <p:txEl>
                                              <p:pRg st="2" end="2"/>
                                            </p:txEl>
                                          </p:spTgt>
                                        </p:tgtEl>
                                        <p:attrNameLst>
                                          <p:attrName>style.visibility</p:attrName>
                                        </p:attrNameLst>
                                      </p:cBhvr>
                                      <p:to>
                                        <p:strVal val="visible"/>
                                      </p:to>
                                    </p:set>
                                    <p:animEffect transition="in" filter="blinds(horizontal)">
                                      <p:cBhvr>
                                        <p:cTn id="31" dur="500"/>
                                        <p:tgtEl>
                                          <p:spTgt spid="5">
                                            <p:txEl>
                                              <p:pRg st="2" end="2"/>
                                            </p:txEl>
                                          </p:spTgt>
                                        </p:tgtEl>
                                      </p:cBhvr>
                                    </p:animEffect>
                                  </p:childTnLst>
                                </p:cTn>
                              </p:par>
                              <p:par>
                                <p:cTn id="32" presetID="3" presetClass="entr" presetSubtype="10" fill="hold" nodeType="withEffect">
                                  <p:stCondLst>
                                    <p:cond delay="0"/>
                                  </p:stCondLst>
                                  <p:childTnLst>
                                    <p:set>
                                      <p:cBhvr>
                                        <p:cTn id="33" dur="1" fill="hold">
                                          <p:stCondLst>
                                            <p:cond delay="0"/>
                                          </p:stCondLst>
                                        </p:cTn>
                                        <p:tgtEl>
                                          <p:spTgt spid="4106"/>
                                        </p:tgtEl>
                                        <p:attrNameLst>
                                          <p:attrName>style.visibility</p:attrName>
                                        </p:attrNameLst>
                                      </p:cBhvr>
                                      <p:to>
                                        <p:strVal val="visible"/>
                                      </p:to>
                                    </p:set>
                                    <p:animEffect transition="in" filter="blinds(horizontal)">
                                      <p:cBhvr>
                                        <p:cTn id="34" dur="500"/>
                                        <p:tgtEl>
                                          <p:spTgt spid="4106"/>
                                        </p:tgtEl>
                                      </p:cBhvr>
                                    </p:animEffect>
                                  </p:childTnLst>
                                </p:cTn>
                              </p:par>
                              <p:par>
                                <p:cTn id="35" presetID="3" presetClass="entr" presetSubtype="10" fill="hold" nodeType="withEffect">
                                  <p:stCondLst>
                                    <p:cond delay="0"/>
                                  </p:stCondLst>
                                  <p:childTnLst>
                                    <p:set>
                                      <p:cBhvr>
                                        <p:cTn id="36" dur="1" fill="hold">
                                          <p:stCondLst>
                                            <p:cond delay="0"/>
                                          </p:stCondLst>
                                        </p:cTn>
                                        <p:tgtEl>
                                          <p:spTgt spid="4116"/>
                                        </p:tgtEl>
                                        <p:attrNameLst>
                                          <p:attrName>style.visibility</p:attrName>
                                        </p:attrNameLst>
                                      </p:cBhvr>
                                      <p:to>
                                        <p:strVal val="visible"/>
                                      </p:to>
                                    </p:set>
                                    <p:animEffect transition="in" filter="blinds(horizontal)">
                                      <p:cBhvr>
                                        <p:cTn id="37" dur="500"/>
                                        <p:tgtEl>
                                          <p:spTgt spid="4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2008524165114120"/>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524000" y="7938"/>
            <a:ext cx="9144000" cy="685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4099" name="Group 4"/>
          <p:cNvGrpSpPr/>
          <p:nvPr/>
        </p:nvGrpSpPr>
        <p:grpSpPr bwMode="auto">
          <a:xfrm>
            <a:off x="1828801" y="228600"/>
            <a:ext cx="1800225" cy="4953000"/>
            <a:chOff x="0" y="0"/>
            <a:chExt cx="1134" cy="3120"/>
          </a:xfrm>
        </p:grpSpPr>
        <p:sp>
          <p:nvSpPr>
            <p:cNvPr id="4107" name="Line 5"/>
            <p:cNvSpPr>
              <a:spLocks noChangeShapeType="1"/>
            </p:cNvSpPr>
            <p:nvPr/>
          </p:nvSpPr>
          <p:spPr bwMode="auto">
            <a:xfrm>
              <a:off x="96" y="0"/>
              <a:ext cx="0" cy="3120"/>
            </a:xfrm>
            <a:prstGeom prst="line">
              <a:avLst/>
            </a:prstGeom>
            <a:noFill/>
            <a:ln w="25400">
              <a:solidFill>
                <a:schemeClr val="tx1"/>
              </a:solidFill>
              <a:prstDash val="sysDot"/>
              <a:round/>
            </a:ln>
            <a:extLst>
              <a:ext uri="{909E8E84-426E-40DD-AFC4-6F175D3DCCD1}">
                <a14:hiddenFill xmlns:a14="http://schemas.microsoft.com/office/drawing/2010/main">
                  <a:noFill/>
                </a14:hiddenFill>
              </a:ext>
            </a:extLst>
          </p:spPr>
          <p:txBody>
            <a:bodyPr/>
            <a:lstStyle/>
            <a:p>
              <a:endParaRPr lang="zh-CN" altLang="en-US"/>
            </a:p>
          </p:txBody>
        </p:sp>
        <p:sp>
          <p:nvSpPr>
            <p:cNvPr id="4108" name="Line 6"/>
            <p:cNvSpPr>
              <a:spLocks noChangeShapeType="1"/>
            </p:cNvSpPr>
            <p:nvPr/>
          </p:nvSpPr>
          <p:spPr bwMode="auto">
            <a:xfrm>
              <a:off x="288" y="0"/>
              <a:ext cx="0" cy="2352"/>
            </a:xfrm>
            <a:prstGeom prst="line">
              <a:avLst/>
            </a:prstGeom>
            <a:noFill/>
            <a:ln w="25400">
              <a:solidFill>
                <a:schemeClr val="tx1"/>
              </a:solidFill>
              <a:prstDash val="sysDot"/>
              <a:round/>
            </a:ln>
            <a:extLst>
              <a:ext uri="{909E8E84-426E-40DD-AFC4-6F175D3DCCD1}">
                <a14:hiddenFill xmlns:a14="http://schemas.microsoft.com/office/drawing/2010/main">
                  <a:noFill/>
                </a14:hiddenFill>
              </a:ext>
            </a:extLst>
          </p:spPr>
          <p:txBody>
            <a:bodyPr/>
            <a:lstStyle/>
            <a:p>
              <a:endParaRPr lang="zh-CN" altLang="en-US"/>
            </a:p>
          </p:txBody>
        </p:sp>
        <p:sp>
          <p:nvSpPr>
            <p:cNvPr id="4109" name="Line 7"/>
            <p:cNvSpPr>
              <a:spLocks noChangeShapeType="1"/>
            </p:cNvSpPr>
            <p:nvPr/>
          </p:nvSpPr>
          <p:spPr bwMode="auto">
            <a:xfrm>
              <a:off x="0" y="96"/>
              <a:ext cx="1134" cy="0"/>
            </a:xfrm>
            <a:prstGeom prst="line">
              <a:avLst/>
            </a:prstGeom>
            <a:noFill/>
            <a:ln w="25400">
              <a:solidFill>
                <a:schemeClr val="tx1"/>
              </a:solidFill>
              <a:prstDash val="sysDot"/>
              <a:round/>
            </a:ln>
            <a:extLst>
              <a:ext uri="{909E8E84-426E-40DD-AFC4-6F175D3DCCD1}">
                <a14:hiddenFill xmlns:a14="http://schemas.microsoft.com/office/drawing/2010/main">
                  <a:noFill/>
                </a14:hiddenFill>
              </a:ext>
            </a:extLst>
          </p:spPr>
          <p:txBody>
            <a:bodyPr/>
            <a:lstStyle/>
            <a:p>
              <a:endParaRPr lang="zh-CN" altLang="en-US"/>
            </a:p>
          </p:txBody>
        </p:sp>
      </p:grpSp>
      <p:grpSp>
        <p:nvGrpSpPr>
          <p:cNvPr id="3" name="Group 6"/>
          <p:cNvGrpSpPr>
            <a:grpSpLocks noChangeAspect="1"/>
          </p:cNvGrpSpPr>
          <p:nvPr/>
        </p:nvGrpSpPr>
        <p:grpSpPr bwMode="auto">
          <a:xfrm>
            <a:off x="2495550" y="1871663"/>
            <a:ext cx="7416800" cy="2322512"/>
            <a:chOff x="0" y="-21"/>
            <a:chExt cx="5238" cy="1109"/>
          </a:xfrm>
        </p:grpSpPr>
        <p:pic>
          <p:nvPicPr>
            <p:cNvPr id="4102" name="Picture 7" descr="1AH"/>
            <p:cNvPicPr>
              <a:picLocks noChangeAspect="1" noChangeArrowheads="1"/>
            </p:cNvPicPr>
            <p:nvPr/>
          </p:nvPicPr>
          <p:blipFill>
            <a:blip r:embed="rId2">
              <a:extLst>
                <a:ext uri="{28A0092B-C50C-407E-A947-70E740481C1C}">
                  <a14:useLocalDpi xmlns:a14="http://schemas.microsoft.com/office/drawing/2010/main" val="0"/>
                </a:ext>
              </a:extLst>
            </a:blip>
            <a:srcRect l="14021" t="7251" r="13977" b="18228"/>
            <a:stretch>
              <a:fillRect/>
            </a:stretch>
          </p:blipFill>
          <p:spPr bwMode="auto">
            <a:xfrm>
              <a:off x="0" y="45"/>
              <a:ext cx="915" cy="1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3" name="Picture 8" descr="19Z"/>
            <p:cNvPicPr>
              <a:picLocks noChangeAspect="1" noChangeArrowheads="1"/>
            </p:cNvPicPr>
            <p:nvPr/>
          </p:nvPicPr>
          <p:blipFill>
            <a:blip r:embed="rId3">
              <a:extLst>
                <a:ext uri="{28A0092B-C50C-407E-A947-70E740481C1C}">
                  <a14:useLocalDpi xmlns:a14="http://schemas.microsoft.com/office/drawing/2010/main" val="0"/>
                </a:ext>
              </a:extLst>
            </a:blip>
            <a:srcRect l="16006" t="13661" r="22002" b="26363"/>
            <a:stretch>
              <a:fillRect/>
            </a:stretch>
          </p:blipFill>
          <p:spPr bwMode="auto">
            <a:xfrm>
              <a:off x="1012" y="-21"/>
              <a:ext cx="938" cy="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4" name="Picture 9" descr="DP"/>
            <p:cNvPicPr>
              <a:picLocks noChangeAspect="1" noChangeArrowheads="1"/>
            </p:cNvPicPr>
            <p:nvPr/>
          </p:nvPicPr>
          <p:blipFill>
            <a:blip r:embed="rId4">
              <a:extLst>
                <a:ext uri="{28A0092B-C50C-407E-A947-70E740481C1C}">
                  <a14:useLocalDpi xmlns:a14="http://schemas.microsoft.com/office/drawing/2010/main" val="0"/>
                </a:ext>
              </a:extLst>
            </a:blip>
            <a:srcRect l="11993" t="16347" r="10008" b="25481"/>
            <a:stretch>
              <a:fillRect/>
            </a:stretch>
          </p:blipFill>
          <p:spPr bwMode="auto">
            <a:xfrm>
              <a:off x="1950" y="181"/>
              <a:ext cx="1044" cy="8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5" name="Picture 10" descr="2PA"/>
            <p:cNvPicPr>
              <a:picLocks noChangeAspect="1" noChangeArrowheads="1"/>
            </p:cNvPicPr>
            <p:nvPr/>
          </p:nvPicPr>
          <p:blipFill>
            <a:blip r:embed="rId5">
              <a:extLst>
                <a:ext uri="{28A0092B-C50C-407E-A947-70E740481C1C}">
                  <a14:useLocalDpi xmlns:a14="http://schemas.microsoft.com/office/drawing/2010/main" val="0"/>
                </a:ext>
              </a:extLst>
            </a:blip>
            <a:srcRect l="14021" t="11819" r="11993" b="22757"/>
            <a:stretch>
              <a:fillRect/>
            </a:stretch>
          </p:blipFill>
          <p:spPr bwMode="auto">
            <a:xfrm>
              <a:off x="3039" y="45"/>
              <a:ext cx="1044" cy="10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6" name="Picture 11" descr="D0"/>
            <p:cNvPicPr>
              <a:picLocks noChangeAspect="1" noChangeArrowheads="1"/>
            </p:cNvPicPr>
            <p:nvPr/>
          </p:nvPicPr>
          <p:blipFill>
            <a:blip r:embed="rId6">
              <a:extLst>
                <a:ext uri="{28A0092B-C50C-407E-A947-70E740481C1C}">
                  <a14:useLocalDpi xmlns:a14="http://schemas.microsoft.com/office/drawing/2010/main" val="0"/>
                </a:ext>
              </a:extLst>
            </a:blip>
            <a:srcRect l="10010" t="13661" r="7980" b="20914"/>
            <a:stretch>
              <a:fillRect/>
            </a:stretch>
          </p:blipFill>
          <p:spPr bwMode="auto">
            <a:xfrm>
              <a:off x="4218" y="181"/>
              <a:ext cx="1020" cy="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121" name="文本框 4120"/>
          <p:cNvSpPr txBox="1"/>
          <p:nvPr/>
        </p:nvSpPr>
        <p:spPr>
          <a:xfrm>
            <a:off x="2711451" y="4581525"/>
            <a:ext cx="6196013" cy="1373188"/>
          </a:xfrm>
          <a:prstGeom prst="rect">
            <a:avLst/>
          </a:prstGeom>
          <a:solidFill>
            <a:schemeClr val="bg1">
              <a:alpha val="49001"/>
            </a:schemeClr>
          </a:solidFill>
          <a:ln w="9525">
            <a:noFill/>
            <a:miter/>
          </a:ln>
        </p:spPr>
        <p:txBody>
          <a:bodyPr wrap="none">
            <a:spAutoFit/>
          </a:bodyPr>
          <a:lstStyle/>
          <a:p>
            <a:pPr eaLnBrk="1" hangingPunct="1">
              <a:buFont typeface="Arial" panose="020B0604020202020204" pitchFamily="34" charset="0"/>
              <a:buNone/>
              <a:defRPr/>
            </a:pPr>
            <a:r>
              <a:rPr lang="en-US" altLang="zh-CN" sz="2800" b="1" noProof="1">
                <a:effectLst>
                  <a:outerShdw blurRad="38100" dist="38100" dir="2700000">
                    <a:srgbClr val="C0C0C0"/>
                  </a:outerShdw>
                </a:effectLst>
                <a:latin typeface="Arial" panose="020B0604020202020204" pitchFamily="34" charset="0"/>
                <a:ea typeface="楷体" panose="02010609060101010101" pitchFamily="49" charset="-122"/>
                <a:cs typeface="+mn-ea"/>
              </a:rPr>
              <a:t>【</a:t>
            </a:r>
            <a:r>
              <a:rPr lang="zh-CN" altLang="en-US" sz="2800" b="1" noProof="1">
                <a:effectLst>
                  <a:outerShdw blurRad="38100" dist="38100" dir="2700000">
                    <a:srgbClr val="C0C0C0"/>
                  </a:outerShdw>
                </a:effectLst>
                <a:latin typeface="Arial" panose="020B0604020202020204" pitchFamily="34" charset="0"/>
                <a:ea typeface="楷体" panose="02010609060101010101" pitchFamily="49" charset="-122"/>
                <a:cs typeface="+mn-ea"/>
              </a:rPr>
              <a:t>课标要求</a:t>
            </a:r>
            <a:r>
              <a:rPr lang="en-US" altLang="zh-CN" sz="2800" b="1" noProof="1">
                <a:effectLst>
                  <a:outerShdw blurRad="38100" dist="38100" dir="2700000">
                    <a:srgbClr val="C0C0C0"/>
                  </a:outerShdw>
                </a:effectLst>
                <a:latin typeface="Arial" panose="020B0604020202020204" pitchFamily="34" charset="0"/>
                <a:ea typeface="楷体" panose="02010609060101010101" pitchFamily="49" charset="-122"/>
                <a:cs typeface="+mn-ea"/>
              </a:rPr>
              <a:t>】</a:t>
            </a:r>
            <a:endParaRPr lang="en-US" altLang="zh-CN" sz="2800" b="1" noProof="1">
              <a:effectLst>
                <a:outerShdw blurRad="38100" dist="38100" dir="2700000">
                  <a:srgbClr val="C0C0C0"/>
                </a:outerShdw>
              </a:effectLst>
              <a:latin typeface="Arial" panose="020B0604020202020204" pitchFamily="34" charset="0"/>
              <a:ea typeface="楷体" panose="02010609060101010101" pitchFamily="49" charset="-122"/>
            </a:endParaRPr>
          </a:p>
          <a:p>
            <a:pPr eaLnBrk="1" hangingPunct="1">
              <a:buFont typeface="Arial" panose="020B0604020202020204" pitchFamily="34" charset="0"/>
              <a:buNone/>
              <a:defRPr/>
            </a:pPr>
            <a:r>
              <a:rPr lang="en-US" altLang="zh-CN" sz="2800" b="1" noProof="1">
                <a:effectLst>
                  <a:outerShdw blurRad="38100" dist="38100" dir="2700000">
                    <a:srgbClr val="C0C0C0"/>
                  </a:outerShdw>
                </a:effectLst>
                <a:latin typeface="Arial" panose="020B0604020202020204" pitchFamily="34" charset="0"/>
                <a:ea typeface="楷体" panose="02010609060101010101" pitchFamily="49" charset="-122"/>
                <a:cs typeface="+mn-ea"/>
              </a:rPr>
              <a:t>1.</a:t>
            </a:r>
            <a:r>
              <a:rPr lang="zh-CN" altLang="en-US" sz="2800" b="1" noProof="1">
                <a:effectLst>
                  <a:outerShdw blurRad="38100" dist="38100" dir="2700000">
                    <a:srgbClr val="C0C0C0"/>
                  </a:outerShdw>
                </a:effectLst>
                <a:latin typeface="Arial" panose="020B0604020202020204" pitchFamily="34" charset="0"/>
                <a:ea typeface="楷体" panose="02010609060101010101" pitchFamily="49" charset="-122"/>
                <a:cs typeface="+mn-ea"/>
              </a:rPr>
              <a:t>概述新文化运动的主要内容；</a:t>
            </a:r>
            <a:endParaRPr lang="zh-CN" altLang="en-US" sz="2800" b="1" noProof="1">
              <a:effectLst>
                <a:outerShdw blurRad="38100" dist="38100" dir="2700000">
                  <a:srgbClr val="C0C0C0"/>
                </a:outerShdw>
              </a:effectLst>
              <a:latin typeface="Arial" panose="020B0604020202020204" pitchFamily="34" charset="0"/>
              <a:ea typeface="楷体" panose="02010609060101010101" pitchFamily="49" charset="-122"/>
            </a:endParaRPr>
          </a:p>
          <a:p>
            <a:pPr eaLnBrk="1" hangingPunct="1">
              <a:buFont typeface="Arial" panose="020B0604020202020204" pitchFamily="34" charset="0"/>
              <a:buNone/>
              <a:defRPr/>
            </a:pPr>
            <a:r>
              <a:rPr lang="en-US" altLang="zh-CN" sz="2800" b="1" noProof="1">
                <a:effectLst>
                  <a:outerShdw blurRad="38100" dist="38100" dir="2700000">
                    <a:srgbClr val="C0C0C0"/>
                  </a:outerShdw>
                </a:effectLst>
                <a:latin typeface="Arial" panose="020B0604020202020204" pitchFamily="34" charset="0"/>
                <a:ea typeface="楷体" panose="02010609060101010101" pitchFamily="49" charset="-122"/>
                <a:cs typeface="+mn-ea"/>
              </a:rPr>
              <a:t>2.</a:t>
            </a:r>
            <a:r>
              <a:rPr lang="zh-CN" altLang="en-US" sz="2800" b="1" noProof="1">
                <a:effectLst>
                  <a:outerShdw blurRad="38100" dist="38100" dir="2700000">
                    <a:srgbClr val="C0C0C0"/>
                  </a:outerShdw>
                </a:effectLst>
                <a:latin typeface="Arial" panose="020B0604020202020204" pitchFamily="34" charset="0"/>
                <a:ea typeface="楷体" panose="02010609060101010101" pitchFamily="49" charset="-122"/>
                <a:cs typeface="+mn-ea"/>
              </a:rPr>
              <a:t>探讨其对近代中国思想解放的影响。</a:t>
            </a:r>
            <a:endParaRPr lang="zh-CN" altLang="en-US" sz="2800" b="1" noProof="1">
              <a:effectLst>
                <a:outerShdw blurRad="38100" dist="38100" dir="2700000">
                  <a:srgbClr val="C0C0C0"/>
                </a:outerShdw>
              </a:effectLst>
              <a:latin typeface="Arial" panose="020B0604020202020204" pitchFamily="34" charset="0"/>
              <a:ea typeface="楷体" panose="020106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4121"/>
                                        </p:tgtEl>
                                        <p:attrNameLst>
                                          <p:attrName>style.visibility</p:attrName>
                                        </p:attrNameLst>
                                      </p:cBhvr>
                                      <p:to>
                                        <p:strVal val="visible"/>
                                      </p:to>
                                    </p:set>
                                    <p:animEffect transition="in" filter="wipe(down)">
                                      <p:cBhvr>
                                        <p:cTn id="13" dur="500"/>
                                        <p:tgtEl>
                                          <p:spTgt spid="41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2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2008524165114120"/>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524000" y="1"/>
            <a:ext cx="9144000" cy="6850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23" name="Group 4"/>
          <p:cNvGrpSpPr/>
          <p:nvPr/>
        </p:nvGrpSpPr>
        <p:grpSpPr bwMode="auto">
          <a:xfrm>
            <a:off x="1828801" y="228600"/>
            <a:ext cx="1800225" cy="4953000"/>
            <a:chOff x="0" y="0"/>
            <a:chExt cx="1134" cy="3120"/>
          </a:xfrm>
        </p:grpSpPr>
        <p:sp>
          <p:nvSpPr>
            <p:cNvPr id="5127" name="Line 5"/>
            <p:cNvSpPr>
              <a:spLocks noChangeShapeType="1"/>
            </p:cNvSpPr>
            <p:nvPr/>
          </p:nvSpPr>
          <p:spPr bwMode="auto">
            <a:xfrm>
              <a:off x="96" y="0"/>
              <a:ext cx="0" cy="3120"/>
            </a:xfrm>
            <a:prstGeom prst="line">
              <a:avLst/>
            </a:prstGeom>
            <a:noFill/>
            <a:ln w="25400">
              <a:solidFill>
                <a:schemeClr val="tx1"/>
              </a:solidFill>
              <a:prstDash val="sysDot"/>
              <a:round/>
            </a:ln>
            <a:extLst>
              <a:ext uri="{909E8E84-426E-40DD-AFC4-6F175D3DCCD1}">
                <a14:hiddenFill xmlns:a14="http://schemas.microsoft.com/office/drawing/2010/main">
                  <a:noFill/>
                </a14:hiddenFill>
              </a:ext>
            </a:extLst>
          </p:spPr>
          <p:txBody>
            <a:bodyPr/>
            <a:lstStyle/>
            <a:p>
              <a:endParaRPr lang="zh-CN" altLang="en-US"/>
            </a:p>
          </p:txBody>
        </p:sp>
        <p:sp>
          <p:nvSpPr>
            <p:cNvPr id="5128" name="Line 6"/>
            <p:cNvSpPr>
              <a:spLocks noChangeShapeType="1"/>
            </p:cNvSpPr>
            <p:nvPr/>
          </p:nvSpPr>
          <p:spPr bwMode="auto">
            <a:xfrm>
              <a:off x="288" y="0"/>
              <a:ext cx="0" cy="2352"/>
            </a:xfrm>
            <a:prstGeom prst="line">
              <a:avLst/>
            </a:prstGeom>
            <a:noFill/>
            <a:ln w="25400">
              <a:solidFill>
                <a:schemeClr val="tx1"/>
              </a:solidFill>
              <a:prstDash val="sysDot"/>
              <a:round/>
            </a:ln>
            <a:extLst>
              <a:ext uri="{909E8E84-426E-40DD-AFC4-6F175D3DCCD1}">
                <a14:hiddenFill xmlns:a14="http://schemas.microsoft.com/office/drawing/2010/main">
                  <a:noFill/>
                </a14:hiddenFill>
              </a:ext>
            </a:extLst>
          </p:spPr>
          <p:txBody>
            <a:bodyPr/>
            <a:lstStyle/>
            <a:p>
              <a:endParaRPr lang="zh-CN" altLang="en-US"/>
            </a:p>
          </p:txBody>
        </p:sp>
        <p:sp>
          <p:nvSpPr>
            <p:cNvPr id="5129" name="Line 7"/>
            <p:cNvSpPr>
              <a:spLocks noChangeShapeType="1"/>
            </p:cNvSpPr>
            <p:nvPr/>
          </p:nvSpPr>
          <p:spPr bwMode="auto">
            <a:xfrm>
              <a:off x="0" y="96"/>
              <a:ext cx="1134" cy="0"/>
            </a:xfrm>
            <a:prstGeom prst="line">
              <a:avLst/>
            </a:prstGeom>
            <a:noFill/>
            <a:ln w="25400">
              <a:solidFill>
                <a:schemeClr val="tx1"/>
              </a:solidFill>
              <a:prstDash val="sysDot"/>
              <a:round/>
            </a:ln>
            <a:extLst>
              <a:ext uri="{909E8E84-426E-40DD-AFC4-6F175D3DCCD1}">
                <a14:hiddenFill xmlns:a14="http://schemas.microsoft.com/office/drawing/2010/main">
                  <a:noFill/>
                </a14:hiddenFill>
              </a:ext>
            </a:extLst>
          </p:spPr>
          <p:txBody>
            <a:bodyPr/>
            <a:lstStyle/>
            <a:p>
              <a:endParaRPr lang="zh-CN" altLang="en-US"/>
            </a:p>
          </p:txBody>
        </p:sp>
      </p:grpSp>
      <p:sp>
        <p:nvSpPr>
          <p:cNvPr id="2" name="Text Box 3"/>
          <p:cNvSpPr txBox="1">
            <a:spLocks noChangeArrowheads="1"/>
          </p:cNvSpPr>
          <p:nvPr/>
        </p:nvSpPr>
        <p:spPr bwMode="auto">
          <a:xfrm>
            <a:off x="2135189" y="2276475"/>
            <a:ext cx="8351837" cy="1568450"/>
          </a:xfrm>
          <a:prstGeom prst="rect">
            <a:avLst/>
          </a:prstGeom>
          <a:noFill/>
          <a:ln w="9525">
            <a:noFill/>
            <a:miter lim="800000"/>
          </a:ln>
        </p:spPr>
        <p:txBody>
          <a:bodyPr>
            <a:spAutoFit/>
          </a:bodyPr>
          <a:lstStyle/>
          <a:p>
            <a:pPr algn="ctr" eaLnBrk="1" hangingPunct="1">
              <a:spcBef>
                <a:spcPct val="50000"/>
              </a:spcBef>
              <a:buFont typeface="Arial" panose="020B0604020202020204" pitchFamily="34" charset="0"/>
              <a:buNone/>
              <a:defRPr/>
            </a:pPr>
            <a:r>
              <a:rPr lang="zh-CN" altLang="en-US" sz="9600" b="1" noProof="1">
                <a:solidFill>
                  <a:srgbClr val="FF0000"/>
                </a:solidFill>
                <a:effectLst>
                  <a:outerShdw blurRad="38100" dist="38100" dir="2700000">
                    <a:srgbClr val="000000"/>
                  </a:outerShdw>
                </a:effectLst>
                <a:latin typeface="隶书" pitchFamily="49" charset="-122"/>
                <a:ea typeface="隶书" pitchFamily="49" charset="-122"/>
              </a:rPr>
              <a:t>沉睡的她</a:t>
            </a:r>
            <a:endParaRPr lang="zh-CN" altLang="en-US" sz="9600" b="1" noProof="1">
              <a:solidFill>
                <a:srgbClr val="FF0000"/>
              </a:solidFill>
              <a:effectLst>
                <a:outerShdw blurRad="38100" dist="38100" dir="2700000">
                  <a:srgbClr val="000000"/>
                </a:outerShdw>
              </a:effectLst>
              <a:latin typeface="隶书" pitchFamily="49" charset="-122"/>
              <a:ea typeface="隶书" pitchFamily="49" charset="-122"/>
            </a:endParaRPr>
          </a:p>
        </p:txBody>
      </p:sp>
      <p:sp>
        <p:nvSpPr>
          <p:cNvPr id="140306" name="文本框 140305"/>
          <p:cNvSpPr txBox="1"/>
          <p:nvPr/>
        </p:nvSpPr>
        <p:spPr>
          <a:xfrm>
            <a:off x="3898900" y="4724400"/>
            <a:ext cx="6769100" cy="762000"/>
          </a:xfrm>
          <a:prstGeom prst="rect">
            <a:avLst/>
          </a:prstGeom>
          <a:noFill/>
          <a:ln w="9525">
            <a:noFill/>
            <a:miter/>
          </a:ln>
        </p:spPr>
        <p:txBody>
          <a:bodyPr>
            <a:spAutoFit/>
          </a:bodyPr>
          <a:lstStyle/>
          <a:p>
            <a:pPr eaLnBrk="1" hangingPunct="1">
              <a:spcBef>
                <a:spcPct val="50000"/>
              </a:spcBef>
              <a:buFont typeface="Arial" panose="020B0604020202020204" pitchFamily="34" charset="0"/>
              <a:buNone/>
              <a:defRPr/>
            </a:pPr>
            <a:r>
              <a:rPr lang="en-US" altLang="zh-CN" sz="4400" b="1" noProof="1">
                <a:solidFill>
                  <a:srgbClr val="FF0000"/>
                </a:solidFill>
                <a:effectLst>
                  <a:outerShdw blurRad="38100" dist="38100" dir="2700000">
                    <a:srgbClr val="000000"/>
                  </a:outerShdw>
                </a:effectLst>
                <a:latin typeface="Arial" panose="020B0604020202020204" pitchFamily="34" charset="0"/>
                <a:ea typeface="微软雅黑" panose="020B0503020204020204" charset="-122"/>
                <a:cs typeface="+mn-ea"/>
              </a:rPr>
              <a:t>——</a:t>
            </a:r>
            <a:r>
              <a:rPr lang="zh-CN" altLang="en-US" sz="4400" b="1" noProof="1">
                <a:solidFill>
                  <a:srgbClr val="FF0000"/>
                </a:solidFill>
                <a:effectLst>
                  <a:outerShdw blurRad="38100" dist="38100" dir="2700000">
                    <a:srgbClr val="000000"/>
                  </a:outerShdw>
                </a:effectLst>
                <a:latin typeface="Arial" panose="020B0604020202020204" pitchFamily="34" charset="0"/>
                <a:ea typeface="微软雅黑" panose="020B0503020204020204" charset="-122"/>
                <a:cs typeface="+mn-ea"/>
              </a:rPr>
              <a:t>新文化运动的背景</a:t>
            </a:r>
            <a:endParaRPr lang="zh-CN" altLang="en-US" sz="4400" b="1" noProof="1">
              <a:solidFill>
                <a:srgbClr val="FF0000"/>
              </a:solidFill>
              <a:effectLst>
                <a:outerShdw blurRad="38100" dist="38100" dir="2700000">
                  <a:srgbClr val="000000"/>
                </a:outerShdw>
              </a:effectLst>
              <a:latin typeface="Arial" panose="020B0604020202020204" pitchFamily="34" charset="0"/>
              <a:ea typeface="微软雅黑" panose="020B0503020204020204" charset="-122"/>
            </a:endParaRPr>
          </a:p>
        </p:txBody>
      </p:sp>
      <p:pic>
        <p:nvPicPr>
          <p:cNvPr id="5126" name="图片 13" descr="e8185cae304ae4127fc30b509f01896c.jpg"/>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524000" y="620714"/>
            <a:ext cx="1835150" cy="1254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edge">
                                      <p:cBhvr>
                                        <p:cTn id="7" dur="500"/>
                                        <p:tgtEl>
                                          <p:spTgt spid="2"/>
                                        </p:tgtEl>
                                      </p:cBhvr>
                                    </p:animEffect>
                                  </p:childTnLst>
                                  <p:subTnLst>
                                    <p:audio>
                                      <p:cMediaNode vol="70000">
                                        <p:cTn display="0" masterRel="sameClick">
                                          <p:stCondLst>
                                            <p:cond evt="begin" delay="0">
                                              <p:tn val="5"/>
                                            </p:cond>
                                          </p:stCondLst>
                                          <p:endCondLst>
                                            <p:cond evt="onStopAudio" delay="0">
                                              <p:tgtEl>
                                                <p:sldTgt/>
                                              </p:tgtEl>
                                            </p:cond>
                                          </p:endCondLst>
                                        </p:cTn>
                                        <p:tgtEl>
                                          <p:sndTgt r:embed="rId3" name="camera.wav"/>
                                        </p:tgtEl>
                                      </p:cMediaNode>
                                    </p:audio>
                                  </p:subTnLst>
                                </p:cTn>
                              </p:par>
                              <p:par>
                                <p:cTn id="8" presetID="22" presetClass="entr" presetSubtype="4" fill="hold" grpId="0" nodeType="withEffect">
                                  <p:stCondLst>
                                    <p:cond delay="0"/>
                                  </p:stCondLst>
                                  <p:childTnLst>
                                    <p:set>
                                      <p:cBhvr>
                                        <p:cTn id="9" dur="1" fill="hold">
                                          <p:stCondLst>
                                            <p:cond delay="0"/>
                                          </p:stCondLst>
                                        </p:cTn>
                                        <p:tgtEl>
                                          <p:spTgt spid="140306"/>
                                        </p:tgtEl>
                                        <p:attrNameLst>
                                          <p:attrName>style.visibility</p:attrName>
                                        </p:attrNameLst>
                                      </p:cBhvr>
                                      <p:to>
                                        <p:strVal val="visible"/>
                                      </p:to>
                                    </p:set>
                                    <p:animEffect transition="in" filter="wipe(down)">
                                      <p:cBhvr>
                                        <p:cTn id="10" dur="500"/>
                                        <p:tgtEl>
                                          <p:spTgt spid="140306"/>
                                        </p:tgtEl>
                                      </p:cBhvr>
                                    </p:animEffect>
                                  </p:childTnLst>
                                  <p:subTnLst>
                                    <p:audio>
                                      <p:cMediaNode>
                                        <p:cTn display="0" masterRel="sameClick">
                                          <p:stCondLst>
                                            <p:cond evt="begin" delay="0">
                                              <p:tn val="8"/>
                                            </p:cond>
                                          </p:stCondLst>
                                          <p:endCondLst>
                                            <p:cond evt="onStopAudio" delay="0">
                                              <p:tgtEl>
                                                <p:sldTgt/>
                                              </p:tgtEl>
                                            </p:cond>
                                          </p:endCondLst>
                                        </p:cTn>
                                        <p:tgtEl>
                                          <p:sndTgt r:embed="rId3" name="camera.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4030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57" name="图片 9256" descr="23133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328025" y="4221164"/>
            <a:ext cx="1970088" cy="2160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6147" name="组合 136200"/>
          <p:cNvGrpSpPr/>
          <p:nvPr/>
        </p:nvGrpSpPr>
        <p:grpSpPr bwMode="auto">
          <a:xfrm>
            <a:off x="1774826" y="0"/>
            <a:ext cx="6335713" cy="990600"/>
            <a:chOff x="295" y="164"/>
            <a:chExt cx="3991" cy="624"/>
          </a:xfrm>
        </p:grpSpPr>
        <p:pic>
          <p:nvPicPr>
            <p:cNvPr id="6178" name="Picture 1028" descr="SatelliteX0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5" y="164"/>
              <a:ext cx="624" cy="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6199" name="Text Box 1029"/>
            <p:cNvSpPr txBox="1"/>
            <p:nvPr/>
          </p:nvSpPr>
          <p:spPr>
            <a:xfrm>
              <a:off x="1338" y="346"/>
              <a:ext cx="2948" cy="442"/>
            </a:xfrm>
            <a:prstGeom prst="rect">
              <a:avLst/>
            </a:prstGeom>
            <a:solidFill>
              <a:schemeClr val="bg2">
                <a:alpha val="47000"/>
              </a:schemeClr>
            </a:solidFill>
            <a:ln w="9525">
              <a:noFill/>
              <a:miter/>
            </a:ln>
          </p:spPr>
          <p:txBody>
            <a:bodyPr>
              <a:spAutoFit/>
            </a:bodyPr>
            <a:lstStyle/>
            <a:p>
              <a:pPr eaLnBrk="1" hangingPunct="1">
                <a:spcBef>
                  <a:spcPct val="50000"/>
                </a:spcBef>
                <a:buFont typeface="Arial" panose="020B0604020202020204" pitchFamily="34" charset="0"/>
                <a:buNone/>
                <a:defRPr/>
              </a:pPr>
              <a:r>
                <a:rPr lang="en-US" altLang="zh-CN" sz="4000" b="1" noProof="1">
                  <a:effectLst>
                    <a:outerShdw blurRad="38100" dist="38100" dir="2700000">
                      <a:srgbClr val="C0C0C0"/>
                    </a:outerShdw>
                  </a:effectLst>
                  <a:latin typeface="Arial" panose="020B0604020202020204" pitchFamily="34" charset="0"/>
                  <a:ea typeface="华文中宋" pitchFamily="2" charset="-122"/>
                </a:rPr>
                <a:t>     </a:t>
              </a:r>
              <a:r>
                <a:rPr lang="zh-CN" altLang="en-US" sz="3200" b="1" noProof="1">
                  <a:effectLst>
                    <a:outerShdw blurRad="38100" dist="38100" dir="2700000">
                      <a:srgbClr val="C0C0C0"/>
                    </a:outerShdw>
                  </a:effectLst>
                  <a:latin typeface="Arial" panose="020B0604020202020204" pitchFamily="34" charset="0"/>
                  <a:ea typeface="华文中宋" pitchFamily="2" charset="-122"/>
                </a:rPr>
                <a:t>新文化运动前的中国</a:t>
              </a:r>
              <a:endParaRPr lang="zh-CN" altLang="en-US" sz="3200" b="1" noProof="1">
                <a:effectLst>
                  <a:outerShdw blurRad="38100" dist="38100" dir="2700000">
                    <a:srgbClr val="C0C0C0"/>
                  </a:outerShdw>
                </a:effectLst>
                <a:latin typeface="Arial" panose="020B0604020202020204" pitchFamily="34" charset="0"/>
                <a:ea typeface="华文中宋" pitchFamily="2" charset="-122"/>
              </a:endParaRPr>
            </a:p>
          </p:txBody>
        </p:sp>
        <p:sp>
          <p:nvSpPr>
            <p:cNvPr id="136200" name="Text Box 1030"/>
            <p:cNvSpPr txBox="1"/>
            <p:nvPr/>
          </p:nvSpPr>
          <p:spPr>
            <a:xfrm>
              <a:off x="748" y="346"/>
              <a:ext cx="1056" cy="291"/>
            </a:xfrm>
            <a:prstGeom prst="rect">
              <a:avLst/>
            </a:prstGeom>
            <a:noFill/>
            <a:ln w="9525">
              <a:noFill/>
              <a:miter/>
            </a:ln>
          </p:spPr>
          <p:txBody>
            <a:bodyPr>
              <a:spAutoFit/>
            </a:bodyPr>
            <a:lstStyle/>
            <a:p>
              <a:pPr eaLnBrk="1" hangingPunct="1">
                <a:spcBef>
                  <a:spcPct val="50000"/>
                </a:spcBef>
                <a:buFont typeface="Arial" panose="020B0604020202020204" pitchFamily="34" charset="0"/>
                <a:buNone/>
                <a:defRPr/>
              </a:pPr>
              <a:r>
                <a:rPr lang="zh-CN" altLang="en-US" sz="2400" b="1" i="1" noProof="1">
                  <a:solidFill>
                    <a:srgbClr val="000000"/>
                  </a:solidFill>
                  <a:effectLst>
                    <a:outerShdw blurRad="38100" dist="38100" dir="2700000">
                      <a:srgbClr val="C0C0C0"/>
                    </a:outerShdw>
                  </a:effectLst>
                  <a:latin typeface="Arial" panose="020B0604020202020204" pitchFamily="34" charset="0"/>
                  <a:ea typeface="华文中宋" pitchFamily="2" charset="-122"/>
                </a:rPr>
                <a:t>寻找她</a:t>
              </a:r>
              <a:endParaRPr lang="en-US" altLang="zh-CN" sz="2400" b="1" i="1" noProof="1">
                <a:solidFill>
                  <a:srgbClr val="000000"/>
                </a:solidFill>
                <a:effectLst>
                  <a:outerShdw blurRad="38100" dist="38100" dir="2700000">
                    <a:srgbClr val="C0C0C0"/>
                  </a:outerShdw>
                </a:effectLst>
                <a:latin typeface="Arial" panose="020B0604020202020204" pitchFamily="34" charset="0"/>
                <a:ea typeface="华文中宋" pitchFamily="2" charset="-122"/>
              </a:endParaRPr>
            </a:p>
          </p:txBody>
        </p:sp>
      </p:grpSp>
      <p:grpSp>
        <p:nvGrpSpPr>
          <p:cNvPr id="3" name="组合 136201"/>
          <p:cNvGrpSpPr/>
          <p:nvPr/>
        </p:nvGrpSpPr>
        <p:grpSpPr bwMode="auto">
          <a:xfrm>
            <a:off x="1919288" y="1196975"/>
            <a:ext cx="1676400" cy="1066800"/>
            <a:chOff x="1776" y="960"/>
            <a:chExt cx="1056" cy="672"/>
          </a:xfrm>
        </p:grpSpPr>
        <p:sp>
          <p:nvSpPr>
            <p:cNvPr id="6175" name="圆角矩形 136202"/>
            <p:cNvSpPr>
              <a:spLocks noChangeArrowheads="1"/>
            </p:cNvSpPr>
            <p:nvPr/>
          </p:nvSpPr>
          <p:spPr bwMode="auto">
            <a:xfrm>
              <a:off x="1872" y="1056"/>
              <a:ext cx="960" cy="576"/>
            </a:xfrm>
            <a:prstGeom prst="roundRect">
              <a:avLst>
                <a:gd name="adj" fmla="val 16667"/>
              </a:avLst>
            </a:prstGeom>
            <a:solidFill>
              <a:srgbClr val="3366FF">
                <a:alpha val="23921"/>
              </a:srgbClr>
            </a:solidFill>
            <a:ln>
              <a:noFill/>
            </a:ln>
            <a:extLst>
              <a:ext uri="{91240B29-F687-4F45-9708-019B960494DF}">
                <a14:hiddenLine xmlns:a14="http://schemas.microsoft.com/office/drawing/2010/main" w="9525">
                  <a:solidFill>
                    <a:srgbClr val="000000"/>
                  </a:solidFill>
                  <a:rou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sz="1800">
                <a:latin typeface="Arial" panose="020B0604020202020204" pitchFamily="34" charset="0"/>
              </a:endParaRPr>
            </a:p>
          </p:txBody>
        </p:sp>
        <p:sp>
          <p:nvSpPr>
            <p:cNvPr id="6176" name="圆角矩形 136203"/>
            <p:cNvSpPr>
              <a:spLocks noChangeArrowheads="1"/>
            </p:cNvSpPr>
            <p:nvPr/>
          </p:nvSpPr>
          <p:spPr bwMode="auto">
            <a:xfrm>
              <a:off x="1776" y="960"/>
              <a:ext cx="960" cy="576"/>
            </a:xfrm>
            <a:prstGeom prst="roundRect">
              <a:avLst>
                <a:gd name="adj" fmla="val 16667"/>
              </a:avLst>
            </a:prstGeom>
            <a:solidFill>
              <a:srgbClr val="99CCFF"/>
            </a:solidFill>
            <a:ln>
              <a:noFill/>
            </a:ln>
            <a:extLst>
              <a:ext uri="{91240B29-F687-4F45-9708-019B960494DF}">
                <a14:hiddenLine xmlns:a14="http://schemas.microsoft.com/office/drawing/2010/main" w="9525">
                  <a:solidFill>
                    <a:srgbClr val="000000"/>
                  </a:solidFill>
                  <a:rou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sz="1800">
                <a:latin typeface="Arial" panose="020B0604020202020204" pitchFamily="34" charset="0"/>
              </a:endParaRPr>
            </a:p>
          </p:txBody>
        </p:sp>
        <p:sp>
          <p:nvSpPr>
            <p:cNvPr id="136205" name="文本框 136204"/>
            <p:cNvSpPr txBox="1"/>
            <p:nvPr/>
          </p:nvSpPr>
          <p:spPr>
            <a:xfrm>
              <a:off x="1838" y="1056"/>
              <a:ext cx="994" cy="329"/>
            </a:xfrm>
            <a:prstGeom prst="rect">
              <a:avLst/>
            </a:prstGeom>
            <a:noFill/>
            <a:ln w="9525">
              <a:noFill/>
              <a:miter/>
            </a:ln>
          </p:spPr>
          <p:txBody>
            <a:bodyPr>
              <a:spAutoFit/>
            </a:bodyPr>
            <a:lstStyle/>
            <a:p>
              <a:pPr eaLnBrk="1" hangingPunct="1">
                <a:spcBef>
                  <a:spcPct val="50000"/>
                </a:spcBef>
                <a:buFont typeface="Arial" panose="020B0604020202020204" pitchFamily="34" charset="0"/>
                <a:buNone/>
                <a:defRPr/>
              </a:pPr>
              <a:r>
                <a:rPr lang="zh-CN" altLang="en-US" sz="2800" b="1" noProof="1">
                  <a:effectLst>
                    <a:outerShdw blurRad="38100" dist="38100" dir="2700000">
                      <a:srgbClr val="C0C0C0"/>
                    </a:outerShdw>
                  </a:effectLst>
                  <a:latin typeface="黑体" panose="02010609060101010101" charset="-122"/>
                  <a:ea typeface="黑体" panose="02010609060101010101" charset="-122"/>
                  <a:cs typeface="+mn-ea"/>
                </a:rPr>
                <a:t>政治上</a:t>
              </a:r>
              <a:endParaRPr lang="zh-CN" altLang="en-US" sz="2800" b="1" noProof="1">
                <a:effectLst>
                  <a:outerShdw blurRad="38100" dist="38100" dir="2700000">
                    <a:srgbClr val="C0C0C0"/>
                  </a:outerShdw>
                </a:effectLst>
                <a:latin typeface="黑体" panose="02010609060101010101" charset="-122"/>
                <a:ea typeface="黑体" panose="02010609060101010101" charset="-122"/>
              </a:endParaRPr>
            </a:p>
          </p:txBody>
        </p:sp>
      </p:grpSp>
      <p:grpSp>
        <p:nvGrpSpPr>
          <p:cNvPr id="4" name="组合 136205"/>
          <p:cNvGrpSpPr/>
          <p:nvPr/>
        </p:nvGrpSpPr>
        <p:grpSpPr bwMode="auto">
          <a:xfrm>
            <a:off x="1919288" y="2565400"/>
            <a:ext cx="1676400" cy="1066800"/>
            <a:chOff x="1776" y="960"/>
            <a:chExt cx="1056" cy="672"/>
          </a:xfrm>
        </p:grpSpPr>
        <p:sp>
          <p:nvSpPr>
            <p:cNvPr id="6172" name="圆角矩形 136206"/>
            <p:cNvSpPr>
              <a:spLocks noChangeArrowheads="1"/>
            </p:cNvSpPr>
            <p:nvPr/>
          </p:nvSpPr>
          <p:spPr bwMode="auto">
            <a:xfrm>
              <a:off x="1872" y="1056"/>
              <a:ext cx="960" cy="576"/>
            </a:xfrm>
            <a:prstGeom prst="roundRect">
              <a:avLst>
                <a:gd name="adj" fmla="val 16667"/>
              </a:avLst>
            </a:prstGeom>
            <a:solidFill>
              <a:srgbClr val="CC99FF">
                <a:alpha val="56078"/>
              </a:srgbClr>
            </a:solidFill>
            <a:ln>
              <a:noFill/>
            </a:ln>
            <a:extLst>
              <a:ext uri="{91240B29-F687-4F45-9708-019B960494DF}">
                <a14:hiddenLine xmlns:a14="http://schemas.microsoft.com/office/drawing/2010/main" w="9525">
                  <a:solidFill>
                    <a:srgbClr val="000000"/>
                  </a:solidFill>
                  <a:rou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sz="1800">
                <a:latin typeface="Arial" panose="020B0604020202020204" pitchFamily="34" charset="0"/>
              </a:endParaRPr>
            </a:p>
          </p:txBody>
        </p:sp>
        <p:sp>
          <p:nvSpPr>
            <p:cNvPr id="6173" name="圆角矩形 136207"/>
            <p:cNvSpPr>
              <a:spLocks noChangeArrowheads="1"/>
            </p:cNvSpPr>
            <p:nvPr/>
          </p:nvSpPr>
          <p:spPr bwMode="auto">
            <a:xfrm>
              <a:off x="1776" y="960"/>
              <a:ext cx="960" cy="576"/>
            </a:xfrm>
            <a:prstGeom prst="roundRect">
              <a:avLst>
                <a:gd name="adj" fmla="val 16667"/>
              </a:avLst>
            </a:prstGeom>
            <a:solidFill>
              <a:srgbClr val="800080"/>
            </a:solidFill>
            <a:ln>
              <a:noFill/>
            </a:ln>
            <a:extLst>
              <a:ext uri="{91240B29-F687-4F45-9708-019B960494DF}">
                <a14:hiddenLine xmlns:a14="http://schemas.microsoft.com/office/drawing/2010/main" w="9525">
                  <a:solidFill>
                    <a:srgbClr val="000000"/>
                  </a:solidFill>
                  <a:rou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sz="1800">
                <a:latin typeface="Arial" panose="020B0604020202020204" pitchFamily="34" charset="0"/>
              </a:endParaRPr>
            </a:p>
          </p:txBody>
        </p:sp>
        <p:sp>
          <p:nvSpPr>
            <p:cNvPr id="136209" name="文本框 136208"/>
            <p:cNvSpPr txBox="1"/>
            <p:nvPr/>
          </p:nvSpPr>
          <p:spPr>
            <a:xfrm>
              <a:off x="1776" y="1084"/>
              <a:ext cx="912" cy="329"/>
            </a:xfrm>
            <a:prstGeom prst="rect">
              <a:avLst/>
            </a:prstGeom>
            <a:noFill/>
            <a:ln w="9525">
              <a:noFill/>
              <a:miter/>
            </a:ln>
          </p:spPr>
          <p:txBody>
            <a:bodyPr>
              <a:spAutoFit/>
            </a:bodyPr>
            <a:lstStyle/>
            <a:p>
              <a:pPr eaLnBrk="1" hangingPunct="1">
                <a:spcBef>
                  <a:spcPct val="50000"/>
                </a:spcBef>
                <a:buFont typeface="Arial" panose="020B0604020202020204" pitchFamily="34" charset="0"/>
                <a:buNone/>
                <a:defRPr/>
              </a:pPr>
              <a:r>
                <a:rPr lang="zh-CN" altLang="en-US" sz="2800" b="1" noProof="1">
                  <a:solidFill>
                    <a:schemeClr val="bg1"/>
                  </a:solidFill>
                  <a:effectLst>
                    <a:outerShdw blurRad="38100" dist="38100" dir="2700000">
                      <a:srgbClr val="C0C0C0"/>
                    </a:outerShdw>
                  </a:effectLst>
                  <a:latin typeface="黑体" panose="02010609060101010101" charset="-122"/>
                  <a:ea typeface="黑体" panose="02010609060101010101" charset="-122"/>
                </a:rPr>
                <a:t>经济上</a:t>
              </a:r>
              <a:endParaRPr lang="zh-CN" altLang="en-US" sz="2800" b="1" noProof="1">
                <a:solidFill>
                  <a:schemeClr val="bg1"/>
                </a:solidFill>
                <a:effectLst>
                  <a:outerShdw blurRad="38100" dist="38100" dir="2700000">
                    <a:srgbClr val="C0C0C0"/>
                  </a:outerShdw>
                </a:effectLst>
                <a:latin typeface="黑体" panose="02010609060101010101" charset="-122"/>
                <a:ea typeface="黑体" panose="02010609060101010101" charset="-122"/>
              </a:endParaRPr>
            </a:p>
          </p:txBody>
        </p:sp>
      </p:grpSp>
      <p:grpSp>
        <p:nvGrpSpPr>
          <p:cNvPr id="5" name="组合 136209"/>
          <p:cNvGrpSpPr/>
          <p:nvPr/>
        </p:nvGrpSpPr>
        <p:grpSpPr bwMode="auto">
          <a:xfrm>
            <a:off x="1919288" y="3933825"/>
            <a:ext cx="1676400" cy="1066800"/>
            <a:chOff x="1776" y="960"/>
            <a:chExt cx="1056" cy="672"/>
          </a:xfrm>
        </p:grpSpPr>
        <p:sp>
          <p:nvSpPr>
            <p:cNvPr id="6169" name="圆角矩形 136210"/>
            <p:cNvSpPr>
              <a:spLocks noChangeArrowheads="1"/>
            </p:cNvSpPr>
            <p:nvPr/>
          </p:nvSpPr>
          <p:spPr bwMode="auto">
            <a:xfrm>
              <a:off x="1872" y="1056"/>
              <a:ext cx="960" cy="576"/>
            </a:xfrm>
            <a:prstGeom prst="roundRect">
              <a:avLst>
                <a:gd name="adj" fmla="val 16667"/>
              </a:avLst>
            </a:prstGeom>
            <a:solidFill>
              <a:srgbClr val="FFFF99">
                <a:alpha val="76862"/>
              </a:srgbClr>
            </a:solidFill>
            <a:ln>
              <a:noFill/>
            </a:ln>
            <a:extLst>
              <a:ext uri="{91240B29-F687-4F45-9708-019B960494DF}">
                <a14:hiddenLine xmlns:a14="http://schemas.microsoft.com/office/drawing/2010/main" w="9525">
                  <a:solidFill>
                    <a:srgbClr val="000000"/>
                  </a:solidFill>
                  <a:rou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sz="1800">
                <a:latin typeface="Arial" panose="020B0604020202020204" pitchFamily="34" charset="0"/>
              </a:endParaRPr>
            </a:p>
          </p:txBody>
        </p:sp>
        <p:sp>
          <p:nvSpPr>
            <p:cNvPr id="6170" name="圆角矩形 136211"/>
            <p:cNvSpPr>
              <a:spLocks noChangeArrowheads="1"/>
            </p:cNvSpPr>
            <p:nvPr/>
          </p:nvSpPr>
          <p:spPr bwMode="auto">
            <a:xfrm>
              <a:off x="1776" y="960"/>
              <a:ext cx="960" cy="576"/>
            </a:xfrm>
            <a:prstGeom prst="roundRect">
              <a:avLst>
                <a:gd name="adj" fmla="val 16667"/>
              </a:avLst>
            </a:prstGeom>
            <a:solidFill>
              <a:srgbClr val="FFCC99">
                <a:alpha val="92155"/>
              </a:srgbClr>
            </a:solidFill>
            <a:ln>
              <a:noFill/>
            </a:ln>
            <a:extLst>
              <a:ext uri="{91240B29-F687-4F45-9708-019B960494DF}">
                <a14:hiddenLine xmlns:a14="http://schemas.microsoft.com/office/drawing/2010/main" w="9525">
                  <a:solidFill>
                    <a:srgbClr val="000000"/>
                  </a:solidFill>
                  <a:rou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sz="1800">
                <a:latin typeface="Arial" panose="020B0604020202020204" pitchFamily="34" charset="0"/>
              </a:endParaRPr>
            </a:p>
          </p:txBody>
        </p:sp>
        <p:sp>
          <p:nvSpPr>
            <p:cNvPr id="136213" name="文本框 136212"/>
            <p:cNvSpPr txBox="1"/>
            <p:nvPr/>
          </p:nvSpPr>
          <p:spPr>
            <a:xfrm>
              <a:off x="1872" y="1096"/>
              <a:ext cx="816" cy="329"/>
            </a:xfrm>
            <a:prstGeom prst="rect">
              <a:avLst/>
            </a:prstGeom>
            <a:solidFill>
              <a:srgbClr val="FFCC99">
                <a:alpha val="78000"/>
              </a:srgbClr>
            </a:solidFill>
            <a:ln w="9525">
              <a:noFill/>
              <a:miter/>
            </a:ln>
          </p:spPr>
          <p:txBody>
            <a:bodyPr>
              <a:spAutoFit/>
            </a:bodyPr>
            <a:lstStyle/>
            <a:p>
              <a:pPr eaLnBrk="1" hangingPunct="1">
                <a:spcBef>
                  <a:spcPct val="50000"/>
                </a:spcBef>
                <a:buFont typeface="Arial" panose="020B0604020202020204" pitchFamily="34" charset="0"/>
                <a:buNone/>
                <a:defRPr/>
              </a:pPr>
              <a:r>
                <a:rPr lang="zh-CN" altLang="en-US" sz="2800" b="1" noProof="1">
                  <a:effectLst>
                    <a:outerShdw blurRad="38100" dist="38100" dir="2700000">
                      <a:srgbClr val="FFFFFF"/>
                    </a:outerShdw>
                  </a:effectLst>
                  <a:latin typeface="黑体" panose="02010609060101010101" charset="-122"/>
                  <a:ea typeface="黑体" panose="02010609060101010101" charset="-122"/>
                  <a:cs typeface="+mn-ea"/>
                </a:rPr>
                <a:t>文化上</a:t>
              </a:r>
              <a:endParaRPr lang="zh-CN" altLang="en-US" sz="2800" b="1" noProof="1">
                <a:effectLst>
                  <a:outerShdw blurRad="38100" dist="38100" dir="2700000">
                    <a:srgbClr val="FFFFFF"/>
                  </a:outerShdw>
                </a:effectLst>
                <a:latin typeface="黑体" panose="02010609060101010101" charset="-122"/>
                <a:ea typeface="黑体" panose="02010609060101010101" charset="-122"/>
              </a:endParaRPr>
            </a:p>
          </p:txBody>
        </p:sp>
      </p:grpSp>
      <p:grpSp>
        <p:nvGrpSpPr>
          <p:cNvPr id="6" name="组合 136213"/>
          <p:cNvGrpSpPr/>
          <p:nvPr/>
        </p:nvGrpSpPr>
        <p:grpSpPr bwMode="auto">
          <a:xfrm>
            <a:off x="1919288" y="5300663"/>
            <a:ext cx="1676400" cy="1066800"/>
            <a:chOff x="1776" y="960"/>
            <a:chExt cx="1056" cy="672"/>
          </a:xfrm>
        </p:grpSpPr>
        <p:sp>
          <p:nvSpPr>
            <p:cNvPr id="6166" name="圆角矩形 136214"/>
            <p:cNvSpPr>
              <a:spLocks noChangeArrowheads="1"/>
            </p:cNvSpPr>
            <p:nvPr/>
          </p:nvSpPr>
          <p:spPr bwMode="auto">
            <a:xfrm>
              <a:off x="1872" y="1056"/>
              <a:ext cx="960" cy="576"/>
            </a:xfrm>
            <a:prstGeom prst="roundRect">
              <a:avLst>
                <a:gd name="adj" fmla="val 16667"/>
              </a:avLst>
            </a:prstGeom>
            <a:solidFill>
              <a:srgbClr val="99CC00">
                <a:alpha val="23921"/>
              </a:srgbClr>
            </a:solidFill>
            <a:ln>
              <a:noFill/>
            </a:ln>
            <a:extLst>
              <a:ext uri="{91240B29-F687-4F45-9708-019B960494DF}">
                <a14:hiddenLine xmlns:a14="http://schemas.microsoft.com/office/drawing/2010/main" w="9525">
                  <a:solidFill>
                    <a:srgbClr val="000000"/>
                  </a:solidFill>
                  <a:rou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sz="1800">
                <a:latin typeface="Arial" panose="020B0604020202020204" pitchFamily="34" charset="0"/>
              </a:endParaRPr>
            </a:p>
          </p:txBody>
        </p:sp>
        <p:sp>
          <p:nvSpPr>
            <p:cNvPr id="6167" name="圆角矩形 136215"/>
            <p:cNvSpPr>
              <a:spLocks noChangeArrowheads="1"/>
            </p:cNvSpPr>
            <p:nvPr/>
          </p:nvSpPr>
          <p:spPr bwMode="auto">
            <a:xfrm>
              <a:off x="1776" y="960"/>
              <a:ext cx="960" cy="576"/>
            </a:xfrm>
            <a:prstGeom prst="roundRect">
              <a:avLst>
                <a:gd name="adj" fmla="val 16667"/>
              </a:avLst>
            </a:prstGeom>
            <a:solidFill>
              <a:srgbClr val="99CC00"/>
            </a:solidFill>
            <a:ln>
              <a:noFill/>
            </a:ln>
            <a:extLst>
              <a:ext uri="{91240B29-F687-4F45-9708-019B960494DF}">
                <a14:hiddenLine xmlns:a14="http://schemas.microsoft.com/office/drawing/2010/main" w="9525">
                  <a:solidFill>
                    <a:srgbClr val="000000"/>
                  </a:solidFill>
                  <a:rou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sz="1800">
                <a:latin typeface="Arial" panose="020B0604020202020204" pitchFamily="34" charset="0"/>
              </a:endParaRPr>
            </a:p>
          </p:txBody>
        </p:sp>
        <p:sp>
          <p:nvSpPr>
            <p:cNvPr id="136217" name="文本框 136216"/>
            <p:cNvSpPr txBox="1"/>
            <p:nvPr/>
          </p:nvSpPr>
          <p:spPr>
            <a:xfrm>
              <a:off x="1838" y="1146"/>
              <a:ext cx="816" cy="329"/>
            </a:xfrm>
            <a:prstGeom prst="rect">
              <a:avLst/>
            </a:prstGeom>
            <a:solidFill>
              <a:srgbClr val="99CC00"/>
            </a:solidFill>
            <a:ln w="9525">
              <a:noFill/>
              <a:miter/>
            </a:ln>
          </p:spPr>
          <p:txBody>
            <a:bodyPr>
              <a:spAutoFit/>
            </a:bodyPr>
            <a:lstStyle/>
            <a:p>
              <a:pPr eaLnBrk="1" hangingPunct="1">
                <a:spcBef>
                  <a:spcPct val="50000"/>
                </a:spcBef>
                <a:buFont typeface="Arial" panose="020B0604020202020204" pitchFamily="34" charset="0"/>
                <a:buNone/>
                <a:defRPr/>
              </a:pPr>
              <a:r>
                <a:rPr lang="zh-CN" altLang="en-US" sz="2800" b="1" noProof="1">
                  <a:effectLst>
                    <a:outerShdw blurRad="38100" dist="38100" dir="2700000">
                      <a:srgbClr val="FFFFFF"/>
                    </a:outerShdw>
                  </a:effectLst>
                  <a:latin typeface="黑体" panose="02010609060101010101" charset="-122"/>
                  <a:ea typeface="黑体" panose="02010609060101010101" charset="-122"/>
                  <a:cs typeface="+mn-ea"/>
                </a:rPr>
                <a:t>观察她</a:t>
              </a:r>
              <a:endParaRPr lang="zh-CN" altLang="en-US" sz="2800" b="1" noProof="1">
                <a:effectLst>
                  <a:outerShdw blurRad="38100" dist="38100" dir="2700000">
                    <a:srgbClr val="FFFFFF"/>
                  </a:outerShdw>
                </a:effectLst>
                <a:latin typeface="黑体" panose="02010609060101010101" charset="-122"/>
                <a:ea typeface="黑体" panose="02010609060101010101" charset="-122"/>
              </a:endParaRPr>
            </a:p>
          </p:txBody>
        </p:sp>
      </p:grpSp>
      <p:sp>
        <p:nvSpPr>
          <p:cNvPr id="136219" name="Text Box 1034"/>
          <p:cNvSpPr txBox="1">
            <a:spLocks noChangeArrowheads="1"/>
          </p:cNvSpPr>
          <p:nvPr/>
        </p:nvSpPr>
        <p:spPr bwMode="auto">
          <a:xfrm>
            <a:off x="3719513" y="2636838"/>
            <a:ext cx="3960812" cy="94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sz="2800" b="1">
                <a:solidFill>
                  <a:srgbClr val="000000"/>
                </a:solidFill>
                <a:latin typeface="黑体" panose="02010609060101010101" charset="-122"/>
                <a:ea typeface="黑体" panose="02010609060101010101" charset="-122"/>
              </a:rPr>
              <a:t>张裕葡萄酒巴拿马获奖全国注册厂矿数量大增</a:t>
            </a:r>
            <a:endParaRPr lang="zh-CN" altLang="en-US" sz="2800" b="1">
              <a:solidFill>
                <a:srgbClr val="000000"/>
              </a:solidFill>
              <a:latin typeface="黑体" panose="02010609060101010101" charset="-122"/>
              <a:ea typeface="黑体" panose="02010609060101010101" charset="-122"/>
            </a:endParaRPr>
          </a:p>
        </p:txBody>
      </p:sp>
      <p:pic>
        <p:nvPicPr>
          <p:cNvPr id="136220" name="Picture 7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80326" y="2636839"/>
            <a:ext cx="2447925" cy="151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6225" name="Text Box 1042"/>
          <p:cNvSpPr txBox="1">
            <a:spLocks noChangeArrowheads="1"/>
          </p:cNvSpPr>
          <p:nvPr/>
        </p:nvSpPr>
        <p:spPr bwMode="auto">
          <a:xfrm>
            <a:off x="3719513" y="4221163"/>
            <a:ext cx="467995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sz="2800" b="1">
                <a:solidFill>
                  <a:srgbClr val="000000"/>
                </a:solidFill>
                <a:latin typeface="黑体" panose="02010609060101010101" charset="-122"/>
                <a:ea typeface="黑体" panose="02010609060101010101" charset="-122"/>
              </a:rPr>
              <a:t>袁世凯率文武百官隆重祭孔</a:t>
            </a:r>
            <a:endParaRPr lang="zh-CN" altLang="en-US" sz="3600" b="1">
              <a:solidFill>
                <a:srgbClr val="000000"/>
              </a:solidFill>
              <a:latin typeface="黑体" panose="02010609060101010101" charset="-122"/>
              <a:ea typeface="黑体" panose="02010609060101010101" charset="-122"/>
            </a:endParaRPr>
          </a:p>
        </p:txBody>
      </p:sp>
      <p:sp>
        <p:nvSpPr>
          <p:cNvPr id="136227" name="Text Box 1031"/>
          <p:cNvSpPr txBox="1"/>
          <p:nvPr/>
        </p:nvSpPr>
        <p:spPr>
          <a:xfrm>
            <a:off x="3719513" y="5229225"/>
            <a:ext cx="4572000" cy="946150"/>
          </a:xfrm>
          <a:prstGeom prst="rect">
            <a:avLst/>
          </a:prstGeom>
          <a:noFill/>
          <a:ln w="9525">
            <a:noFill/>
            <a:miter/>
          </a:ln>
        </p:spPr>
        <p:txBody>
          <a:bodyPr>
            <a:spAutoFit/>
          </a:bodyPr>
          <a:lstStyle/>
          <a:p>
            <a:pPr eaLnBrk="1" hangingPunct="1">
              <a:spcBef>
                <a:spcPct val="50000"/>
              </a:spcBef>
              <a:buFont typeface="Arial" panose="020B0604020202020204" pitchFamily="34" charset="0"/>
              <a:buNone/>
              <a:defRPr/>
            </a:pPr>
            <a:r>
              <a:rPr lang="zh-CN" altLang="en-US" sz="2800" b="1" noProof="1">
                <a:solidFill>
                  <a:srgbClr val="0000FF"/>
                </a:solidFill>
                <a:effectLst>
                  <a:outerShdw blurRad="38100" dist="38100" dir="2700000">
                    <a:srgbClr val="C0C0C0"/>
                  </a:outerShdw>
                </a:effectLst>
                <a:latin typeface="楷体" panose="02010609060101010101" pitchFamily="49" charset="-122"/>
                <a:ea typeface="楷体" panose="02010609060101010101" pitchFamily="49" charset="-122"/>
                <a:cs typeface="+mn-ea"/>
              </a:rPr>
              <a:t>仔细观察以上材料反映了新文化运动怎样的社会背景？</a:t>
            </a:r>
            <a:endParaRPr lang="zh-CN" altLang="en-US" sz="2800" b="1" noProof="1">
              <a:solidFill>
                <a:srgbClr val="0000FF"/>
              </a:solidFill>
              <a:effectLst>
                <a:outerShdw blurRad="38100" dist="38100" dir="2700000">
                  <a:srgbClr val="C0C0C0"/>
                </a:outerShdw>
              </a:effectLst>
              <a:latin typeface="楷体" panose="02010609060101010101" pitchFamily="49" charset="-122"/>
              <a:ea typeface="楷体" panose="02010609060101010101" pitchFamily="49" charset="-122"/>
            </a:endParaRPr>
          </a:p>
        </p:txBody>
      </p:sp>
      <p:grpSp>
        <p:nvGrpSpPr>
          <p:cNvPr id="8" name="组合 136231"/>
          <p:cNvGrpSpPr/>
          <p:nvPr/>
        </p:nvGrpSpPr>
        <p:grpSpPr bwMode="auto">
          <a:xfrm>
            <a:off x="8112125" y="333375"/>
            <a:ext cx="1727200" cy="2287588"/>
            <a:chOff x="0" y="0"/>
            <a:chExt cx="1678" cy="2748"/>
          </a:xfrm>
        </p:grpSpPr>
        <p:pic>
          <p:nvPicPr>
            <p:cNvPr id="6164" name="Picture 11" descr="yshk"/>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678" cy="2223"/>
            </a:xfrm>
            <a:prstGeom prst="rect">
              <a:avLst/>
            </a:prstGeom>
            <a:noFill/>
            <a:ln w="76200" cmpd="tri">
              <a:solidFill>
                <a:srgbClr val="990000"/>
              </a:solidFill>
              <a:miter lim="800000"/>
              <a:headEnd/>
              <a:tailEnd/>
            </a:ln>
            <a:extLst>
              <a:ext uri="{909E8E84-426E-40DD-AFC4-6F175D3DCCD1}">
                <a14:hiddenFill xmlns:a14="http://schemas.microsoft.com/office/drawing/2010/main">
                  <a:solidFill>
                    <a:srgbClr val="FFFFFF"/>
                  </a:solidFill>
                </a14:hiddenFill>
              </a:ext>
            </a:extLst>
          </p:spPr>
        </p:pic>
        <p:sp>
          <p:nvSpPr>
            <p:cNvPr id="6165" name="文本框 136233"/>
            <p:cNvSpPr txBox="1">
              <a:spLocks noChangeArrowheads="1"/>
            </p:cNvSpPr>
            <p:nvPr/>
          </p:nvSpPr>
          <p:spPr bwMode="auto">
            <a:xfrm>
              <a:off x="91" y="1905"/>
              <a:ext cx="1541" cy="843"/>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r>
                <a:rPr lang="zh-CN" altLang="en-US" sz="2000" b="1">
                  <a:solidFill>
                    <a:schemeClr val="bg1"/>
                  </a:solidFill>
                  <a:latin typeface="Arial" panose="020B0604020202020204" pitchFamily="34" charset="0"/>
                </a:rPr>
                <a:t>袁世凯称帝标准像</a:t>
              </a:r>
              <a:endParaRPr lang="zh-CN" altLang="en-US" sz="2000" b="1">
                <a:solidFill>
                  <a:schemeClr val="bg1"/>
                </a:solidFill>
                <a:latin typeface="Arial" panose="020B0604020202020204" pitchFamily="34" charset="0"/>
              </a:endParaRPr>
            </a:p>
          </p:txBody>
        </p:sp>
      </p:grpSp>
      <p:grpSp>
        <p:nvGrpSpPr>
          <p:cNvPr id="9" name="组合 9"/>
          <p:cNvGrpSpPr/>
          <p:nvPr/>
        </p:nvGrpSpPr>
        <p:grpSpPr bwMode="auto">
          <a:xfrm>
            <a:off x="4583114" y="908051"/>
            <a:ext cx="2376487" cy="1662113"/>
            <a:chOff x="890433" y="2429071"/>
            <a:chExt cx="3024187" cy="3204165"/>
          </a:xfrm>
        </p:grpSpPr>
        <p:sp>
          <p:nvSpPr>
            <p:cNvPr id="7" name="Text Box 5"/>
            <p:cNvSpPr txBox="1">
              <a:spLocks noChangeArrowheads="1"/>
            </p:cNvSpPr>
            <p:nvPr/>
          </p:nvSpPr>
          <p:spPr bwMode="auto">
            <a:xfrm>
              <a:off x="890433" y="4868154"/>
              <a:ext cx="3024187" cy="765082"/>
            </a:xfrm>
            <a:prstGeom prst="rect">
              <a:avLst/>
            </a:prstGeom>
            <a:noFill/>
            <a:ln w="9525" algn="ctr">
              <a:noFill/>
              <a:miter lim="800000"/>
            </a:ln>
          </p:spPr>
          <p:txBody>
            <a:bodyPr>
              <a:spAutoFit/>
            </a:bodyPr>
            <a:lstStyle/>
            <a:p>
              <a:pPr algn="ctr" eaLnBrk="1" hangingPunct="1">
                <a:spcBef>
                  <a:spcPct val="50000"/>
                </a:spcBef>
                <a:buClr>
                  <a:srgbClr val="FF3300"/>
                </a:buClr>
                <a:buFont typeface="Wingdings" panose="05000000000000000000" pitchFamily="2" charset="2"/>
                <a:buNone/>
                <a:defRPr/>
              </a:pPr>
              <a:r>
                <a:rPr lang="zh-CN" altLang="en-US" sz="2000" b="1" noProof="1">
                  <a:solidFill>
                    <a:srgbClr val="000000"/>
                  </a:solidFill>
                  <a:effectLst>
                    <a:outerShdw blurRad="38100" dist="38100" dir="2700000">
                      <a:srgbClr val="C0C0C0"/>
                    </a:outerShdw>
                  </a:effectLst>
                  <a:latin typeface="黑体" panose="02010609060101010101" charset="-122"/>
                  <a:ea typeface="黑体" panose="02010609060101010101" charset="-122"/>
                  <a:cs typeface="+mn-ea"/>
                </a:rPr>
                <a:t>袁世凯：皇帝之宝</a:t>
              </a:r>
              <a:endParaRPr lang="zh-CN" altLang="en-US" sz="2000" b="1" noProof="1">
                <a:solidFill>
                  <a:srgbClr val="000000"/>
                </a:solidFill>
                <a:effectLst>
                  <a:outerShdw blurRad="38100" dist="38100" dir="2700000">
                    <a:srgbClr val="C0C0C0"/>
                  </a:outerShdw>
                </a:effectLst>
                <a:latin typeface="黑体" panose="02010609060101010101" charset="-122"/>
                <a:ea typeface="黑体" panose="02010609060101010101" charset="-122"/>
              </a:endParaRPr>
            </a:p>
          </p:txBody>
        </p:sp>
        <p:pic>
          <p:nvPicPr>
            <p:cNvPr id="6163" name="Picture 8" descr="images六"/>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8376" y="2429071"/>
              <a:ext cx="2590800" cy="2428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 name="文本框 1"/>
          <p:cNvSpPr txBox="1"/>
          <p:nvPr/>
        </p:nvSpPr>
        <p:spPr>
          <a:xfrm>
            <a:off x="586740" y="671830"/>
            <a:ext cx="11430635" cy="4572000"/>
          </a:xfrm>
          <a:prstGeom prst="rect">
            <a:avLst/>
          </a:prstGeom>
          <a:solidFill>
            <a:schemeClr val="accent1"/>
          </a:solidFill>
        </p:spPr>
        <p:txBody>
          <a:bodyPr wrap="square" rtlCol="0" anchor="t">
            <a:spAutoFit/>
          </a:bodyPr>
          <a:p>
            <a:pPr marL="171450" marR="0" indent="-171450" algn="l" defTabSz="914400" rtl="0" eaLnBrk="1" fontAlgn="auto" latinLnBrk="0" hangingPunct="1">
              <a:lnSpc>
                <a:spcPct val="130000"/>
              </a:lnSpc>
              <a:spcBef>
                <a:spcPts val="0"/>
              </a:spcBef>
              <a:spcAft>
                <a:spcPts val="1000"/>
              </a:spcAft>
              <a:buClrTx/>
              <a:buSzTx/>
              <a:buFont typeface="Arial" panose="020B0604020202020204" pitchFamily="34" charset="0"/>
              <a:buChar char="•"/>
            </a:pPr>
            <a:r>
              <a:rPr lang="zh-CN" altLang="en-US" sz="3200" b="1" spc="150">
                <a:solidFill>
                  <a:srgbClr val="FFC000"/>
                </a:solidFill>
                <a:uFillTx/>
                <a:latin typeface="微软雅黑" panose="020B0503020204020204" charset="-122"/>
                <a:ea typeface="微软雅黑" panose="020B0503020204020204" charset="-122"/>
                <a:cs typeface="微软雅黑" panose="020B0503020204020204" charset="-122"/>
                <a:sym typeface="+mn-ea"/>
              </a:rPr>
              <a:t>一．背景</a:t>
            </a:r>
            <a:endParaRPr kumimoji="0" lang="zh-CN" altLang="en-US" sz="3200" b="1" i="0" u="none" strike="noStrike" kern="1200" cap="none" spc="150" normalizeH="0" baseline="0" noProof="1">
              <a:solidFill>
                <a:schemeClr val="bg2"/>
              </a:solidFill>
              <a:uFillTx/>
              <a:latin typeface="微软雅黑" panose="020B0503020204020204" charset="-122"/>
              <a:ea typeface="微软雅黑" panose="020B0503020204020204" charset="-122"/>
              <a:cs typeface="微软雅黑" panose="020B0503020204020204" charset="-122"/>
            </a:endParaRPr>
          </a:p>
          <a:p>
            <a:pPr marL="171450" marR="0" indent="-171450" algn="l" defTabSz="914400" rtl="0" eaLnBrk="1" fontAlgn="auto" latinLnBrk="0" hangingPunct="1">
              <a:lnSpc>
                <a:spcPct val="130000"/>
              </a:lnSpc>
              <a:spcBef>
                <a:spcPts val="0"/>
              </a:spcBef>
              <a:spcAft>
                <a:spcPts val="1000"/>
              </a:spcAft>
              <a:buClrTx/>
              <a:buSzTx/>
              <a:buFont typeface="Arial" panose="020B0604020202020204" pitchFamily="34" charset="0"/>
              <a:buChar char="•"/>
            </a:pPr>
            <a:r>
              <a:rPr lang="zh-CN" altLang="en-US" sz="3200" b="1" spc="150">
                <a:solidFill>
                  <a:srgbClr val="FFC000"/>
                </a:solidFill>
                <a:uFillTx/>
                <a:latin typeface="微软雅黑" panose="020B0503020204020204" charset="-122"/>
                <a:ea typeface="微软雅黑" panose="020B0503020204020204" charset="-122"/>
                <a:cs typeface="微软雅黑" panose="020B0503020204020204" charset="-122"/>
                <a:sym typeface="+mn-ea"/>
              </a:rPr>
              <a:t>1．政治：</a:t>
            </a:r>
            <a:r>
              <a:rPr lang="zh-CN" altLang="en-US" sz="3200" b="1" spc="150">
                <a:solidFill>
                  <a:schemeClr val="bg2"/>
                </a:solidFill>
                <a:uFillTx/>
                <a:latin typeface="微软雅黑" panose="020B0503020204020204" charset="-122"/>
                <a:ea typeface="微软雅黑" panose="020B0503020204020204" charset="-122"/>
                <a:cs typeface="微软雅黑" panose="020B0503020204020204" charset="-122"/>
                <a:sym typeface="+mn-ea"/>
              </a:rPr>
              <a:t>帝国主义加紧侵略中国；北洋政府的统治。</a:t>
            </a:r>
            <a:endParaRPr kumimoji="0" lang="zh-CN" altLang="en-US" sz="3200" b="1" i="0" u="none" strike="noStrike" kern="1200" cap="none" spc="150" normalizeH="0" baseline="0" noProof="1">
              <a:solidFill>
                <a:schemeClr val="bg2"/>
              </a:solidFill>
              <a:uFillTx/>
              <a:latin typeface="微软雅黑" panose="020B0503020204020204" charset="-122"/>
              <a:ea typeface="微软雅黑" panose="020B0503020204020204" charset="-122"/>
              <a:cs typeface="微软雅黑" panose="020B0503020204020204" charset="-122"/>
            </a:endParaRPr>
          </a:p>
          <a:p>
            <a:pPr marL="171450" marR="0" indent="-171450" algn="l" defTabSz="914400" rtl="0" eaLnBrk="1" fontAlgn="auto" latinLnBrk="0" hangingPunct="1">
              <a:lnSpc>
                <a:spcPct val="130000"/>
              </a:lnSpc>
              <a:spcBef>
                <a:spcPts val="0"/>
              </a:spcBef>
              <a:spcAft>
                <a:spcPts val="1000"/>
              </a:spcAft>
              <a:buClrTx/>
              <a:buSzTx/>
              <a:buFont typeface="Arial" panose="020B0604020202020204" pitchFamily="34" charset="0"/>
              <a:buChar char="•"/>
            </a:pPr>
            <a:r>
              <a:rPr lang="zh-CN" altLang="en-US" sz="3200" b="1" spc="150">
                <a:solidFill>
                  <a:srgbClr val="FFC000"/>
                </a:solidFill>
                <a:uFillTx/>
                <a:latin typeface="微软雅黑" panose="020B0503020204020204" charset="-122"/>
                <a:ea typeface="微软雅黑" panose="020B0503020204020204" charset="-122"/>
                <a:cs typeface="微软雅黑" panose="020B0503020204020204" charset="-122"/>
                <a:sym typeface="+mn-ea"/>
              </a:rPr>
              <a:t>2．经济：</a:t>
            </a:r>
            <a:r>
              <a:rPr lang="zh-CN" altLang="en-US" sz="3200" b="1" spc="150">
                <a:solidFill>
                  <a:schemeClr val="bg2"/>
                </a:solidFill>
                <a:uFillTx/>
                <a:latin typeface="微软雅黑" panose="020B0503020204020204" charset="-122"/>
                <a:ea typeface="微软雅黑" panose="020B0503020204020204" charset="-122"/>
                <a:cs typeface="微软雅黑" panose="020B0503020204020204" charset="-122"/>
                <a:sym typeface="+mn-ea"/>
              </a:rPr>
              <a:t>一战期间，中国 </a:t>
            </a:r>
            <a:r>
              <a:rPr lang="zh-CN" altLang="en-US" sz="3200" b="1" spc="150">
                <a:solidFill>
                  <a:srgbClr val="FFC000"/>
                </a:solidFill>
                <a:uFillTx/>
                <a:latin typeface="微软雅黑" panose="020B0503020204020204" charset="-122"/>
                <a:ea typeface="微软雅黑" panose="020B0503020204020204" charset="-122"/>
                <a:cs typeface="微软雅黑" panose="020B0503020204020204" charset="-122"/>
                <a:sym typeface="+mn-ea"/>
              </a:rPr>
              <a:t>民族资本主义</a:t>
            </a:r>
            <a:r>
              <a:rPr lang="zh-CN" altLang="en-US" sz="3200" b="1" spc="150">
                <a:solidFill>
                  <a:schemeClr val="bg2"/>
                </a:solidFill>
                <a:uFillTx/>
                <a:latin typeface="微软雅黑" panose="020B0503020204020204" charset="-122"/>
                <a:ea typeface="微软雅黑" panose="020B0503020204020204" charset="-122"/>
                <a:cs typeface="微软雅黑" panose="020B0503020204020204" charset="-122"/>
                <a:sym typeface="+mn-ea"/>
              </a:rPr>
              <a:t>得到发展。</a:t>
            </a:r>
            <a:endParaRPr kumimoji="0" lang="zh-CN" altLang="en-US" sz="3200" b="1" i="0" u="none" strike="noStrike" kern="1200" cap="none" spc="150" normalizeH="0" baseline="0" noProof="1">
              <a:solidFill>
                <a:schemeClr val="bg2"/>
              </a:solidFill>
              <a:uFillTx/>
              <a:latin typeface="微软雅黑" panose="020B0503020204020204" charset="-122"/>
              <a:ea typeface="微软雅黑" panose="020B0503020204020204" charset="-122"/>
              <a:cs typeface="微软雅黑" panose="020B0503020204020204" charset="-122"/>
            </a:endParaRPr>
          </a:p>
          <a:p>
            <a:pPr marL="171450" marR="0" indent="-171450" algn="l" defTabSz="914400" rtl="0" eaLnBrk="1" fontAlgn="auto" latinLnBrk="0" hangingPunct="1">
              <a:lnSpc>
                <a:spcPct val="130000"/>
              </a:lnSpc>
              <a:spcBef>
                <a:spcPts val="0"/>
              </a:spcBef>
              <a:spcAft>
                <a:spcPts val="1000"/>
              </a:spcAft>
              <a:buClrTx/>
              <a:buSzTx/>
              <a:buFont typeface="Arial" panose="020B0604020202020204" pitchFamily="34" charset="0"/>
              <a:buChar char="•"/>
            </a:pPr>
            <a:r>
              <a:rPr lang="zh-CN" altLang="en-US" sz="3200" b="1" spc="150">
                <a:solidFill>
                  <a:srgbClr val="FFC000"/>
                </a:solidFill>
                <a:uFillTx/>
                <a:latin typeface="微软雅黑" panose="020B0503020204020204" charset="-122"/>
                <a:ea typeface="微软雅黑" panose="020B0503020204020204" charset="-122"/>
                <a:cs typeface="微软雅黑" panose="020B0503020204020204" charset="-122"/>
                <a:sym typeface="+mn-ea"/>
              </a:rPr>
              <a:t>3．思想：</a:t>
            </a:r>
            <a:r>
              <a:rPr lang="zh-CN" altLang="en-US" sz="3200" b="1" spc="150">
                <a:solidFill>
                  <a:schemeClr val="bg2"/>
                </a:solidFill>
                <a:uFillTx/>
                <a:latin typeface="微软雅黑" panose="020B0503020204020204" charset="-122"/>
                <a:ea typeface="微软雅黑" panose="020B0503020204020204" charset="-122"/>
                <a:cs typeface="微软雅黑" panose="020B0503020204020204" charset="-122"/>
                <a:sym typeface="+mn-ea"/>
              </a:rPr>
              <a:t>西方 （</a:t>
            </a:r>
            <a:r>
              <a:rPr lang="zh-CN" altLang="en-US" sz="3200" b="1" spc="150">
                <a:solidFill>
                  <a:srgbClr val="FFC000"/>
                </a:solidFill>
                <a:uFillTx/>
                <a:latin typeface="微软雅黑" panose="020B0503020204020204" charset="-122"/>
                <a:ea typeface="微软雅黑" panose="020B0503020204020204" charset="-122"/>
                <a:cs typeface="微软雅黑" panose="020B0503020204020204" charset="-122"/>
                <a:sym typeface="+mn-ea"/>
              </a:rPr>
              <a:t>启蒙</a:t>
            </a:r>
            <a:r>
              <a:rPr lang="zh-CN" altLang="en-US" sz="3200" b="1" spc="150">
                <a:solidFill>
                  <a:schemeClr val="bg2"/>
                </a:solidFill>
                <a:uFillTx/>
                <a:latin typeface="微软雅黑" panose="020B0503020204020204" charset="-122"/>
                <a:ea typeface="微软雅黑" panose="020B0503020204020204" charset="-122"/>
                <a:cs typeface="微软雅黑" panose="020B0503020204020204" charset="-122"/>
                <a:sym typeface="+mn-ea"/>
              </a:rPr>
              <a:t>）思想进一步传入中国；</a:t>
            </a:r>
            <a:endParaRPr lang="zh-CN" altLang="en-US" sz="3200" b="1" spc="150">
              <a:solidFill>
                <a:schemeClr val="bg2"/>
              </a:solidFill>
              <a:uFillTx/>
              <a:latin typeface="微软雅黑" panose="020B0503020204020204" charset="-122"/>
              <a:ea typeface="微软雅黑" panose="020B0503020204020204" charset="-122"/>
              <a:cs typeface="微软雅黑" panose="020B0503020204020204" charset="-122"/>
              <a:sym typeface="+mn-ea"/>
            </a:endParaRPr>
          </a:p>
          <a:p>
            <a:pPr marL="171450" marR="0" indent="-171450" algn="l" defTabSz="914400" rtl="0" eaLnBrk="1" fontAlgn="auto" latinLnBrk="0" hangingPunct="1">
              <a:lnSpc>
                <a:spcPct val="130000"/>
              </a:lnSpc>
              <a:spcBef>
                <a:spcPts val="0"/>
              </a:spcBef>
              <a:spcAft>
                <a:spcPts val="1000"/>
              </a:spcAft>
              <a:buClrTx/>
              <a:buSzTx/>
              <a:buFont typeface="Arial" panose="020B0604020202020204" pitchFamily="34" charset="0"/>
              <a:buChar char="•"/>
            </a:pPr>
            <a:r>
              <a:rPr lang="zh-CN" altLang="en-US" sz="3200" b="1" spc="150">
                <a:solidFill>
                  <a:schemeClr val="bg2"/>
                </a:solidFill>
                <a:uFillTx/>
                <a:latin typeface="微软雅黑" panose="020B0503020204020204" charset="-122"/>
                <a:ea typeface="微软雅黑" panose="020B0503020204020204" charset="-122"/>
                <a:cs typeface="微软雅黑" panose="020B0503020204020204" charset="-122"/>
                <a:sym typeface="+mn-ea"/>
              </a:rPr>
              <a:t>              辛亥革命使 （</a:t>
            </a:r>
            <a:r>
              <a:rPr lang="zh-CN" altLang="en-US" sz="3200" b="1" spc="150">
                <a:solidFill>
                  <a:srgbClr val="FFC000"/>
                </a:solidFill>
                <a:uFillTx/>
                <a:latin typeface="微软雅黑" panose="020B0503020204020204" charset="-122"/>
                <a:ea typeface="微软雅黑" panose="020B0503020204020204" charset="-122"/>
                <a:cs typeface="微软雅黑" panose="020B0503020204020204" charset="-122"/>
                <a:sym typeface="+mn-ea"/>
              </a:rPr>
              <a:t>民主共和</a:t>
            </a:r>
            <a:r>
              <a:rPr lang="zh-CN" altLang="en-US" sz="3200" b="1" spc="150">
                <a:solidFill>
                  <a:schemeClr val="bg2"/>
                </a:solidFill>
                <a:uFillTx/>
                <a:latin typeface="微软雅黑" panose="020B0503020204020204" charset="-122"/>
                <a:ea typeface="微软雅黑" panose="020B0503020204020204" charset="-122"/>
                <a:cs typeface="微软雅黑" panose="020B0503020204020204" charset="-122"/>
                <a:sym typeface="+mn-ea"/>
              </a:rPr>
              <a:t>）观念的宣传。</a:t>
            </a:r>
            <a:endParaRPr kumimoji="0" lang="zh-CN" altLang="en-US" sz="3200" b="1" i="0" u="none" strike="noStrike" kern="1200" cap="none" spc="150" normalizeH="0" baseline="0" noProof="1">
              <a:solidFill>
                <a:schemeClr val="bg2"/>
              </a:solidFill>
              <a:uFillTx/>
              <a:latin typeface="微软雅黑" panose="020B0503020204020204" charset="-122"/>
              <a:ea typeface="微软雅黑" panose="020B0503020204020204" charset="-122"/>
              <a:cs typeface="微软雅黑" panose="020B0503020204020204" charset="-122"/>
            </a:endParaRPr>
          </a:p>
          <a:p>
            <a:pPr marL="171450" marR="0" indent="-171450" algn="l" defTabSz="914400" rtl="0" eaLnBrk="1" fontAlgn="auto" latinLnBrk="0" hangingPunct="1">
              <a:lnSpc>
                <a:spcPct val="130000"/>
              </a:lnSpc>
              <a:spcBef>
                <a:spcPts val="0"/>
              </a:spcBef>
              <a:spcAft>
                <a:spcPts val="1000"/>
              </a:spcAft>
              <a:buClrTx/>
              <a:buSzTx/>
              <a:buFont typeface="Arial" panose="020B0604020202020204" pitchFamily="34" charset="0"/>
              <a:buChar char="•"/>
            </a:pPr>
            <a:r>
              <a:rPr lang="zh-CN" altLang="en-US" sz="3200" b="1" spc="150">
                <a:solidFill>
                  <a:srgbClr val="FFC000"/>
                </a:solidFill>
                <a:uFillTx/>
                <a:latin typeface="微软雅黑" panose="020B0503020204020204" charset="-122"/>
                <a:ea typeface="微软雅黑" panose="020B0503020204020204" charset="-122"/>
                <a:cs typeface="微软雅黑" panose="020B0503020204020204" charset="-122"/>
                <a:sym typeface="+mn-ea"/>
              </a:rPr>
              <a:t>4</a:t>
            </a:r>
            <a:r>
              <a:rPr lang="en-US" altLang="zh-CN" sz="3200" b="1" spc="150">
                <a:solidFill>
                  <a:srgbClr val="FFC000"/>
                </a:solidFill>
                <a:uFillTx/>
                <a:latin typeface="微软雅黑" panose="020B0503020204020204" charset="-122"/>
                <a:ea typeface="微软雅黑" panose="020B0503020204020204" charset="-122"/>
                <a:cs typeface="微软雅黑" panose="020B0503020204020204" charset="-122"/>
                <a:sym typeface="+mn-ea"/>
              </a:rPr>
              <a:t>.</a:t>
            </a:r>
            <a:r>
              <a:rPr lang="zh-CN" altLang="en-US" sz="3200" b="1" spc="150">
                <a:solidFill>
                  <a:srgbClr val="FFC000"/>
                </a:solidFill>
                <a:uFillTx/>
                <a:latin typeface="微软雅黑" panose="020B0503020204020204" charset="-122"/>
                <a:ea typeface="微软雅黑" panose="020B0503020204020204" charset="-122"/>
                <a:cs typeface="微软雅黑" panose="020B0503020204020204" charset="-122"/>
                <a:sym typeface="+mn-ea"/>
              </a:rPr>
              <a:t>直接原因：</a:t>
            </a:r>
            <a:r>
              <a:rPr lang="zh-CN" altLang="en-US" sz="3200" b="1" spc="150">
                <a:solidFill>
                  <a:schemeClr val="bg2"/>
                </a:solidFill>
                <a:uFillTx/>
                <a:latin typeface="微软雅黑" panose="020B0503020204020204" charset="-122"/>
                <a:ea typeface="微软雅黑" panose="020B0503020204020204" charset="-122"/>
                <a:cs typeface="微软雅黑" panose="020B0503020204020204" charset="-122"/>
                <a:sym typeface="+mn-ea"/>
              </a:rPr>
              <a:t>袁世凯掀起 （</a:t>
            </a:r>
            <a:r>
              <a:rPr lang="zh-CN" altLang="en-US" sz="3200" b="1" spc="150">
                <a:solidFill>
                  <a:srgbClr val="FFC000"/>
                </a:solidFill>
                <a:uFillTx/>
                <a:latin typeface="微软雅黑" panose="020B0503020204020204" charset="-122"/>
                <a:ea typeface="微软雅黑" panose="020B0503020204020204" charset="-122"/>
                <a:cs typeface="微软雅黑" panose="020B0503020204020204" charset="-122"/>
                <a:sym typeface="+mn-ea"/>
              </a:rPr>
              <a:t>尊孔复古</a:t>
            </a:r>
            <a:r>
              <a:rPr lang="zh-CN" altLang="en-US" sz="3200" b="1" spc="150">
                <a:solidFill>
                  <a:schemeClr val="bg2"/>
                </a:solidFill>
                <a:uFillTx/>
                <a:latin typeface="微软雅黑" panose="020B0503020204020204" charset="-122"/>
                <a:ea typeface="微软雅黑" panose="020B0503020204020204" charset="-122"/>
                <a:cs typeface="微软雅黑" panose="020B0503020204020204" charset="-122"/>
                <a:sym typeface="+mn-ea"/>
              </a:rPr>
              <a:t>）</a:t>
            </a:r>
            <a:r>
              <a:rPr lang="zh-CN" altLang="en-US" sz="3200" b="1" spc="150">
                <a:solidFill>
                  <a:schemeClr val="bg2"/>
                </a:solidFill>
                <a:uFillTx/>
                <a:latin typeface="Arial" panose="020B0604020202020204" pitchFamily="34" charset="0"/>
                <a:ea typeface="隶书" pitchFamily="49" charset="-122"/>
                <a:sym typeface="+mn-ea"/>
              </a:rPr>
              <a:t>逆流</a:t>
            </a:r>
            <a:r>
              <a:rPr lang="zh-CN" altLang="en-US" spc="150">
                <a:solidFill>
                  <a:schemeClr val="bg2"/>
                </a:solidFill>
                <a:uFillTx/>
                <a:latin typeface="Arial" panose="020B0604020202020204" pitchFamily="34" charset="0"/>
                <a:ea typeface="隶书" pitchFamily="49" charset="-122"/>
                <a:sym typeface="+mn-ea"/>
              </a:rPr>
              <a:t>。</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heckerboard(across)">
                                      <p:cBhvr>
                                        <p:cTn id="7" dur="500"/>
                                        <p:tgtEl>
                                          <p:spTgt spid="3"/>
                                        </p:tgtEl>
                                      </p:cBhvr>
                                    </p:animEffect>
                                  </p:childTnLst>
                                </p:cTn>
                              </p:par>
                              <p:par>
                                <p:cTn id="8" presetID="5" presetClass="entr" presetSubtype="1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checkerboard(across)">
                                      <p:cBhvr>
                                        <p:cTn id="10" dur="500"/>
                                        <p:tgtEl>
                                          <p:spTgt spid="4"/>
                                        </p:tgtEl>
                                      </p:cBhvr>
                                    </p:animEffect>
                                  </p:childTnLst>
                                </p:cTn>
                              </p:par>
                              <p:par>
                                <p:cTn id="11" presetID="5" presetClass="entr" presetSubtype="1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checkerboard(across)">
                                      <p:cBhvr>
                                        <p:cTn id="13" dur="500"/>
                                        <p:tgtEl>
                                          <p:spTgt spid="5"/>
                                        </p:tgtEl>
                                      </p:cBhvr>
                                    </p:animEffect>
                                  </p:childTnLst>
                                </p:cTn>
                              </p:par>
                              <p:par>
                                <p:cTn id="14" presetID="5" presetClass="entr" presetSubtype="1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checkerboard(across)">
                                      <p:cBhvr>
                                        <p:cTn id="16" dur="500"/>
                                        <p:tgtEl>
                                          <p:spTgt spid="6"/>
                                        </p:tgtEl>
                                      </p:cBhvr>
                                    </p:animEffect>
                                  </p:childTnLst>
                                </p:cTn>
                              </p:par>
                              <p:par>
                                <p:cTn id="17" presetID="22" presetClass="entr" presetSubtype="1"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up)">
                                      <p:cBhvr>
                                        <p:cTn id="19" dur="500"/>
                                        <p:tgtEl>
                                          <p:spTgt spid="9"/>
                                        </p:tgtEl>
                                      </p:cBhvr>
                                    </p:animEffect>
                                  </p:childTnLst>
                                </p:cTn>
                              </p:par>
                              <p:par>
                                <p:cTn id="20" presetID="22" presetClass="entr" presetSubtype="1" fill="hold"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up)">
                                      <p:cBhvr>
                                        <p:cTn id="22" dur="500"/>
                                        <p:tgtEl>
                                          <p:spTgt spid="8"/>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136219"/>
                                        </p:tgtEl>
                                        <p:attrNameLst>
                                          <p:attrName>style.visibility</p:attrName>
                                        </p:attrNameLst>
                                      </p:cBhvr>
                                      <p:to>
                                        <p:strVal val="visible"/>
                                      </p:to>
                                    </p:set>
                                    <p:animEffect transition="in" filter="wipe(down)">
                                      <p:cBhvr>
                                        <p:cTn id="25" dur="500"/>
                                        <p:tgtEl>
                                          <p:spTgt spid="136219"/>
                                        </p:tgtEl>
                                      </p:cBhvr>
                                    </p:animEffect>
                                  </p:childTnLst>
                                  <p:subTnLst>
                                    <p:audio>
                                      <p:cMediaNode>
                                        <p:cTn display="0" masterRel="sameClick">
                                          <p:stCondLst>
                                            <p:cond evt="begin" delay="0">
                                              <p:tn val="23"/>
                                            </p:cond>
                                          </p:stCondLst>
                                          <p:endCondLst>
                                            <p:cond evt="onStopAudio" delay="0">
                                              <p:tgtEl>
                                                <p:sldTgt/>
                                              </p:tgtEl>
                                            </p:cond>
                                          </p:endCondLst>
                                        </p:cTn>
                                        <p:tgtEl>
                                          <p:sndTgt r:embed="rId6" name="camera.wav"/>
                                        </p:tgtEl>
                                      </p:cMediaNode>
                                    </p:audio>
                                  </p:subTnLst>
                                </p:cTn>
                              </p:par>
                              <p:par>
                                <p:cTn id="26" presetID="22" presetClass="entr" presetSubtype="4" fill="hold" nodeType="withEffect">
                                  <p:stCondLst>
                                    <p:cond delay="0"/>
                                  </p:stCondLst>
                                  <p:childTnLst>
                                    <p:set>
                                      <p:cBhvr>
                                        <p:cTn id="27" dur="1" fill="hold">
                                          <p:stCondLst>
                                            <p:cond delay="0"/>
                                          </p:stCondLst>
                                        </p:cTn>
                                        <p:tgtEl>
                                          <p:spTgt spid="136220"/>
                                        </p:tgtEl>
                                        <p:attrNameLst>
                                          <p:attrName>style.visibility</p:attrName>
                                        </p:attrNameLst>
                                      </p:cBhvr>
                                      <p:to>
                                        <p:strVal val="visible"/>
                                      </p:to>
                                    </p:set>
                                    <p:animEffect transition="in" filter="wipe(down)">
                                      <p:cBhvr>
                                        <p:cTn id="28" dur="500"/>
                                        <p:tgtEl>
                                          <p:spTgt spid="136220"/>
                                        </p:tgtEl>
                                      </p:cBhvr>
                                    </p:animEffect>
                                  </p:childTnLst>
                                  <p:subTnLst>
                                    <p:audio>
                                      <p:cMediaNode>
                                        <p:cTn display="0" masterRel="sameClick">
                                          <p:stCondLst>
                                            <p:cond evt="begin" delay="0">
                                              <p:tn val="26"/>
                                            </p:cond>
                                          </p:stCondLst>
                                          <p:endCondLst>
                                            <p:cond evt="onStopAudio" delay="0">
                                              <p:tgtEl>
                                                <p:sldTgt/>
                                              </p:tgtEl>
                                            </p:cond>
                                          </p:endCondLst>
                                        </p:cTn>
                                        <p:tgtEl>
                                          <p:sndTgt r:embed="rId6" name="camera.wav"/>
                                        </p:tgtEl>
                                      </p:cMediaNode>
                                    </p:audio>
                                  </p:subTnLst>
                                </p:cTn>
                              </p:par>
                              <p:par>
                                <p:cTn id="29" presetID="22" presetClass="entr" presetSubtype="4" fill="hold" grpId="0" nodeType="withEffect">
                                  <p:stCondLst>
                                    <p:cond delay="0"/>
                                  </p:stCondLst>
                                  <p:childTnLst>
                                    <p:set>
                                      <p:cBhvr>
                                        <p:cTn id="30" dur="1" fill="hold">
                                          <p:stCondLst>
                                            <p:cond delay="0"/>
                                          </p:stCondLst>
                                        </p:cTn>
                                        <p:tgtEl>
                                          <p:spTgt spid="136225"/>
                                        </p:tgtEl>
                                        <p:attrNameLst>
                                          <p:attrName>style.visibility</p:attrName>
                                        </p:attrNameLst>
                                      </p:cBhvr>
                                      <p:to>
                                        <p:strVal val="visible"/>
                                      </p:to>
                                    </p:set>
                                    <p:animEffect transition="in" filter="wipe(down)">
                                      <p:cBhvr>
                                        <p:cTn id="31" dur="500"/>
                                        <p:tgtEl>
                                          <p:spTgt spid="136225"/>
                                        </p:tgtEl>
                                      </p:cBhvr>
                                    </p:animEffect>
                                  </p:childTnLst>
                                  <p:subTnLst>
                                    <p:audio>
                                      <p:cMediaNode>
                                        <p:cTn display="0" masterRel="sameClick">
                                          <p:stCondLst>
                                            <p:cond evt="begin" delay="0">
                                              <p:tn val="29"/>
                                            </p:cond>
                                          </p:stCondLst>
                                          <p:endCondLst>
                                            <p:cond evt="onStopAudio" delay="0">
                                              <p:tgtEl>
                                                <p:sldTgt/>
                                              </p:tgtEl>
                                            </p:cond>
                                          </p:endCondLst>
                                        </p:cTn>
                                        <p:tgtEl>
                                          <p:sndTgt r:embed="rId6" name="camera.wav"/>
                                        </p:tgtEl>
                                      </p:cMediaNode>
                                    </p:audio>
                                  </p:subTnLst>
                                </p:cTn>
                              </p:par>
                              <p:par>
                                <p:cTn id="32" presetID="22" presetClass="entr" presetSubtype="4" fill="hold" nodeType="withEffect">
                                  <p:stCondLst>
                                    <p:cond delay="0"/>
                                  </p:stCondLst>
                                  <p:childTnLst>
                                    <p:set>
                                      <p:cBhvr>
                                        <p:cTn id="33" dur="1" fill="hold">
                                          <p:stCondLst>
                                            <p:cond delay="0"/>
                                          </p:stCondLst>
                                        </p:cTn>
                                        <p:tgtEl>
                                          <p:spTgt spid="9257"/>
                                        </p:tgtEl>
                                        <p:attrNameLst>
                                          <p:attrName>style.visibility</p:attrName>
                                        </p:attrNameLst>
                                      </p:cBhvr>
                                      <p:to>
                                        <p:strVal val="visible"/>
                                      </p:to>
                                    </p:set>
                                    <p:animEffect transition="in" filter="wipe(down)">
                                      <p:cBhvr>
                                        <p:cTn id="34" dur="500"/>
                                        <p:tgtEl>
                                          <p:spTgt spid="9257"/>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136227"/>
                                        </p:tgtEl>
                                        <p:attrNameLst>
                                          <p:attrName>style.visibility</p:attrName>
                                        </p:attrNameLst>
                                      </p:cBhvr>
                                      <p:to>
                                        <p:strVal val="visible"/>
                                      </p:to>
                                    </p:set>
                                    <p:animEffect transition="in" filter="wipe(down)">
                                      <p:cBhvr>
                                        <p:cTn id="37" dur="500"/>
                                        <p:tgtEl>
                                          <p:spTgt spid="136227"/>
                                        </p:tgtEl>
                                      </p:cBhvr>
                                    </p:animEffect>
                                  </p:childTnLst>
                                  <p:subTnLst>
                                    <p:audio>
                                      <p:cMediaNode>
                                        <p:cTn display="0" masterRel="sameClick">
                                          <p:stCondLst>
                                            <p:cond evt="begin" delay="0">
                                              <p:tn val="35"/>
                                            </p:cond>
                                          </p:stCondLst>
                                          <p:endCondLst>
                                            <p:cond evt="onStopAudio" delay="0">
                                              <p:tgtEl>
                                                <p:sldTgt/>
                                              </p:tgtEl>
                                            </p:cond>
                                          </p:endCondLst>
                                        </p:cTn>
                                        <p:tgtEl>
                                          <p:sndTgt r:embed="rId6" name="camera.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219" grpId="0"/>
      <p:bldP spid="136225" grpId="0"/>
      <p:bldP spid="13622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2007101518501286_2"/>
          <p:cNvPicPr>
            <a:picLocks noChangeAspect="1" noChangeArrowheads="1"/>
          </p:cNvPicPr>
          <p:nvPr/>
        </p:nvPicPr>
        <p:blipFill>
          <a:blip r:embed="rId1">
            <a:extLst>
              <a:ext uri="{28A0092B-C50C-407E-A947-70E740481C1C}">
                <a14:useLocalDpi xmlns:a14="http://schemas.microsoft.com/office/drawing/2010/main" val="0"/>
              </a:ext>
            </a:extLst>
          </a:blip>
          <a:srcRect l="3125" t="6895"/>
          <a:stretch>
            <a:fillRect/>
          </a:stretch>
        </p:blipFill>
        <p:spPr bwMode="auto">
          <a:xfrm>
            <a:off x="1524000" y="496888"/>
            <a:ext cx="9144000" cy="5884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5" name="Text Box 3"/>
          <p:cNvSpPr txBox="1">
            <a:spLocks noChangeArrowheads="1"/>
          </p:cNvSpPr>
          <p:nvPr/>
        </p:nvSpPr>
        <p:spPr bwMode="auto">
          <a:xfrm>
            <a:off x="4816475" y="2874964"/>
            <a:ext cx="146386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b="1">
                <a:latin typeface="隶书" pitchFamily="49" charset="-122"/>
                <a:ea typeface="隶书" pitchFamily="49" charset="-122"/>
              </a:rPr>
              <a:t>              </a:t>
            </a:r>
            <a:endParaRPr lang="zh-CN" altLang="en-US" sz="2400" b="1">
              <a:latin typeface="隶书" pitchFamily="49" charset="-122"/>
              <a:ea typeface="隶书" pitchFamily="49" charset="-122"/>
            </a:endParaRPr>
          </a:p>
        </p:txBody>
      </p:sp>
      <p:pic>
        <p:nvPicPr>
          <p:cNvPr id="8196" name="Picture 4" descr="2008524165114120"/>
          <p:cNvPicPr>
            <a:picLocks noChangeAspect="1" noChangeArrowheads="1"/>
          </p:cNvPicPr>
          <p:nvPr/>
        </p:nvPicPr>
        <p:blipFill>
          <a:blip r:embed="rId2">
            <a:clrChange>
              <a:clrFrom>
                <a:srgbClr val="FFFFFF"/>
              </a:clrFrom>
              <a:clrTo>
                <a:srgbClr val="FFFFFF">
                  <a:alpha val="0"/>
                </a:srgbClr>
              </a:clrTo>
            </a:clrChange>
          </a:blip>
          <a:srcRect/>
          <a:stretch>
            <a:fillRect/>
          </a:stretch>
        </p:blipFill>
        <p:spPr bwMode="auto">
          <a:xfrm>
            <a:off x="1524001" y="7938"/>
            <a:ext cx="9134475" cy="685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3" name="Text Box 3"/>
          <p:cNvSpPr txBox="1">
            <a:spLocks noChangeArrowheads="1"/>
          </p:cNvSpPr>
          <p:nvPr/>
        </p:nvSpPr>
        <p:spPr bwMode="auto">
          <a:xfrm>
            <a:off x="2063750" y="2276475"/>
            <a:ext cx="8351838" cy="1568450"/>
          </a:xfrm>
          <a:prstGeom prst="rect">
            <a:avLst/>
          </a:prstGeom>
          <a:noFill/>
          <a:ln w="9525">
            <a:noFill/>
            <a:miter lim="800000"/>
          </a:ln>
        </p:spPr>
        <p:txBody>
          <a:bodyPr>
            <a:spAutoFit/>
          </a:bodyPr>
          <a:lstStyle/>
          <a:p>
            <a:pPr algn="ctr" eaLnBrk="1" hangingPunct="1">
              <a:spcBef>
                <a:spcPct val="50000"/>
              </a:spcBef>
              <a:buFont typeface="Arial" panose="020B0604020202020204" pitchFamily="34" charset="0"/>
              <a:buNone/>
              <a:defRPr/>
            </a:pPr>
            <a:r>
              <a:rPr lang="zh-CN" altLang="en-US" sz="9600" b="1">
                <a:effectLst>
                  <a:outerShdw blurRad="38100" dist="38100" dir="2700000" algn="tl">
                    <a:srgbClr val="C0C0C0"/>
                  </a:outerShdw>
                </a:effectLst>
                <a:latin typeface="隶书" pitchFamily="49" charset="-122"/>
                <a:ea typeface="隶书" pitchFamily="49" charset="-122"/>
              </a:rPr>
              <a:t>唤醒她</a:t>
            </a:r>
            <a:endParaRPr lang="zh-CN" altLang="en-US" sz="9600" b="1">
              <a:effectLst>
                <a:outerShdw blurRad="38100" dist="38100" dir="2700000" algn="tl">
                  <a:srgbClr val="C0C0C0"/>
                </a:outerShdw>
              </a:effectLst>
              <a:latin typeface="隶书" pitchFamily="49" charset="-122"/>
              <a:ea typeface="隶书" pitchFamily="49" charset="-122"/>
            </a:endParaRPr>
          </a:p>
        </p:txBody>
      </p:sp>
      <p:sp>
        <p:nvSpPr>
          <p:cNvPr id="141322" name="文本框 141321"/>
          <p:cNvSpPr txBox="1"/>
          <p:nvPr/>
        </p:nvSpPr>
        <p:spPr>
          <a:xfrm>
            <a:off x="3898900" y="4437063"/>
            <a:ext cx="6769100" cy="762000"/>
          </a:xfrm>
          <a:prstGeom prst="rect">
            <a:avLst/>
          </a:prstGeom>
          <a:noFill/>
          <a:ln w="9525">
            <a:noFill/>
          </a:ln>
        </p:spPr>
        <p:txBody>
          <a:bodyPr>
            <a:spAutoFit/>
          </a:bodyPr>
          <a:lstStyle/>
          <a:p>
            <a:pPr eaLnBrk="1" hangingPunct="1">
              <a:spcBef>
                <a:spcPct val="50000"/>
              </a:spcBef>
              <a:buFont typeface="Arial" panose="020B0604020202020204" pitchFamily="34" charset="0"/>
              <a:buNone/>
              <a:defRPr/>
            </a:pPr>
            <a:r>
              <a:rPr lang="en-US" altLang="zh-CN" sz="4400" b="1" noProof="1">
                <a:effectLst>
                  <a:outerShdw blurRad="38100" dist="38100" dir="2700000">
                    <a:srgbClr val="C0C0C0"/>
                  </a:outerShdw>
                </a:effectLst>
                <a:latin typeface="微软雅黑" panose="020B0503020204020204" charset="-122"/>
                <a:ea typeface="微软雅黑" panose="020B0503020204020204" charset="-122"/>
              </a:rPr>
              <a:t>——</a:t>
            </a:r>
            <a:r>
              <a:rPr lang="zh-CN" altLang="en-US" sz="4400" b="1" noProof="1">
                <a:effectLst>
                  <a:outerShdw blurRad="38100" dist="38100" dir="2700000">
                    <a:srgbClr val="C0C0C0"/>
                  </a:outerShdw>
                </a:effectLst>
                <a:latin typeface="Arial" panose="020B0604020202020204" pitchFamily="34" charset="0"/>
                <a:ea typeface="微软雅黑" panose="020B0503020204020204" charset="-122"/>
              </a:rPr>
              <a:t>新文化运动的兴起</a:t>
            </a:r>
            <a:endParaRPr lang="zh-CN" altLang="en-US" sz="4400" b="1" noProof="1">
              <a:effectLst>
                <a:outerShdw blurRad="38100" dist="38100" dir="2700000">
                  <a:srgbClr val="C0C0C0"/>
                </a:outerShdw>
              </a:effectLst>
              <a:latin typeface="Arial" panose="020B0604020202020204" pitchFamily="34" charset="0"/>
              <a:ea typeface="微软雅黑" panose="020B0503020204020204" charset="-122"/>
            </a:endParaRPr>
          </a:p>
        </p:txBody>
      </p:sp>
      <p:pic>
        <p:nvPicPr>
          <p:cNvPr id="8199" name="图片 13" descr="e8185cae304ae4127fc30b509f01896c.jpg"/>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524000" y="620714"/>
            <a:ext cx="1835150" cy="1254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grpId="0" nodeType="withEffect">
                                  <p:stCondLst>
                                    <p:cond delay="0"/>
                                  </p:stCondLst>
                                  <p:childTnLst>
                                    <p:set>
                                      <p:cBhvr>
                                        <p:cTn id="6" dur="1" fill="hold">
                                          <p:stCondLst>
                                            <p:cond delay="0"/>
                                          </p:stCondLst>
                                        </p:cTn>
                                        <p:tgtEl>
                                          <p:spTgt spid="5123"/>
                                        </p:tgtEl>
                                        <p:attrNameLst>
                                          <p:attrName>style.visibility</p:attrName>
                                        </p:attrNameLst>
                                      </p:cBhvr>
                                      <p:to>
                                        <p:strVal val="visible"/>
                                      </p:to>
                                    </p:set>
                                    <p:animEffect transition="in" filter="wedge">
                                      <p:cBhvr>
                                        <p:cTn id="7" dur="500"/>
                                        <p:tgtEl>
                                          <p:spTgt spid="5123"/>
                                        </p:tgtEl>
                                      </p:cBhvr>
                                    </p:animEffect>
                                  </p:childTnLst>
                                  <p:subTnLst>
                                    <p:audio>
                                      <p:cMediaNode>
                                        <p:cTn display="0" masterRel="sameClick">
                                          <p:stCondLst>
                                            <p:cond evt="begin" delay="0">
                                              <p:tn val="5"/>
                                            </p:cond>
                                          </p:stCondLst>
                                          <p:endCondLst>
                                            <p:cond evt="onStopAudio" delay="0">
                                              <p:tgtEl>
                                                <p:sldTgt/>
                                              </p:tgtEl>
                                            </p:cond>
                                          </p:endCondLst>
                                        </p:cTn>
                                        <p:tgtEl>
                                          <p:sndTgt r:embed="rId4" name="camera.wav"/>
                                        </p:tgtEl>
                                      </p:cMediaNode>
                                    </p:audio>
                                  </p:subTnLst>
                                </p:cTn>
                              </p:par>
                              <p:par>
                                <p:cTn id="8" presetID="20" presetClass="entr" presetSubtype="0" fill="hold" grpId="0" nodeType="withEffect">
                                  <p:stCondLst>
                                    <p:cond delay="0"/>
                                  </p:stCondLst>
                                  <p:childTnLst>
                                    <p:set>
                                      <p:cBhvr>
                                        <p:cTn id="9" dur="1" fill="hold">
                                          <p:stCondLst>
                                            <p:cond delay="0"/>
                                          </p:stCondLst>
                                        </p:cTn>
                                        <p:tgtEl>
                                          <p:spTgt spid="141322"/>
                                        </p:tgtEl>
                                        <p:attrNameLst>
                                          <p:attrName>style.visibility</p:attrName>
                                        </p:attrNameLst>
                                      </p:cBhvr>
                                      <p:to>
                                        <p:strVal val="visible"/>
                                      </p:to>
                                    </p:set>
                                    <p:animEffect transition="in" filter="wedge">
                                      <p:cBhvr>
                                        <p:cTn id="10" dur="500"/>
                                        <p:tgtEl>
                                          <p:spTgt spid="1413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3" grpId="0"/>
      <p:bldP spid="14132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5434" name="图片 14543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570664" y="1484314"/>
            <a:ext cx="4097337" cy="5373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5447" name="图片 145446" descr="chdx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00826" y="1484314"/>
            <a:ext cx="4067175" cy="5373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69" name="文本框 145409"/>
          <p:cNvSpPr txBox="1"/>
          <p:nvPr/>
        </p:nvSpPr>
        <p:spPr>
          <a:xfrm>
            <a:off x="1308100" y="50801"/>
            <a:ext cx="7626350" cy="644525"/>
          </a:xfrm>
          <a:prstGeom prst="rect">
            <a:avLst/>
          </a:prstGeom>
          <a:solidFill>
            <a:schemeClr val="bg1"/>
          </a:solidFill>
          <a:ln w="9525">
            <a:noFill/>
          </a:ln>
        </p:spPr>
        <p:txBody>
          <a:bodyPr>
            <a:spAutoFit/>
          </a:bodyPr>
          <a:lstStyle/>
          <a:p>
            <a:pPr algn="ctr" eaLnBrk="1" hangingPunct="1">
              <a:spcBef>
                <a:spcPct val="50000"/>
              </a:spcBef>
              <a:buFont typeface="Arial" panose="020B0604020202020204" pitchFamily="34" charset="0"/>
              <a:buNone/>
              <a:defRPr/>
            </a:pPr>
            <a:r>
              <a:rPr lang="zh-CN" altLang="en-US" sz="3600" b="1" noProof="1">
                <a:latin typeface="黑体" panose="02010609060101010101" charset="-122"/>
                <a:ea typeface="黑体" panose="02010609060101010101" charset="-122"/>
              </a:rPr>
              <a:t>二、</a:t>
            </a:r>
            <a:r>
              <a:rPr lang="zh-CN" altLang="en-US" sz="3600" b="1" noProof="1">
                <a:effectLst>
                  <a:outerShdw blurRad="38100" dist="38100" dir="2700000">
                    <a:srgbClr val="C0C0C0"/>
                  </a:outerShdw>
                </a:effectLst>
                <a:latin typeface="隶书" pitchFamily="49" charset="-122"/>
                <a:ea typeface="隶书" pitchFamily="49" charset="-122"/>
                <a:sym typeface="+mn-ea"/>
              </a:rPr>
              <a:t>唤醒她</a:t>
            </a:r>
            <a:r>
              <a:rPr lang="en-US" altLang="zh-CN" sz="3600" b="1" noProof="1">
                <a:latin typeface="黑体" panose="02010609060101010101" charset="-122"/>
                <a:ea typeface="黑体" panose="02010609060101010101" charset="-122"/>
              </a:rPr>
              <a:t>—</a:t>
            </a:r>
            <a:r>
              <a:rPr lang="zh-CN" altLang="en-US" sz="3600" b="1" noProof="1">
                <a:latin typeface="黑体" panose="02010609060101010101" charset="-122"/>
                <a:ea typeface="黑体" panose="02010609060101010101" charset="-122"/>
              </a:rPr>
              <a:t>新文化运动的兴起</a:t>
            </a:r>
            <a:endParaRPr lang="zh-CN" altLang="en-US" sz="3600" b="1" noProof="1">
              <a:latin typeface="黑体" panose="02010609060101010101" charset="-122"/>
              <a:ea typeface="黑体" panose="02010609060101010101" charset="-122"/>
            </a:endParaRPr>
          </a:p>
        </p:txBody>
      </p:sp>
      <p:graphicFrame>
        <p:nvGraphicFramePr>
          <p:cNvPr id="145451" name="表格 145450"/>
          <p:cNvGraphicFramePr/>
          <p:nvPr>
            <p:custDataLst>
              <p:tags r:id="rId3"/>
            </p:custDataLst>
          </p:nvPr>
        </p:nvGraphicFramePr>
        <p:xfrm>
          <a:off x="1631950" y="836614"/>
          <a:ext cx="4895850" cy="5959475"/>
        </p:xfrm>
        <a:graphic>
          <a:graphicData uri="http://schemas.openxmlformats.org/drawingml/2006/table">
            <a:tbl>
              <a:tblPr/>
              <a:tblGrid>
                <a:gridCol w="1193800"/>
                <a:gridCol w="3702050"/>
              </a:tblGrid>
              <a:tr h="1223963">
                <a:tc>
                  <a:txBody>
                    <a:bodyPr/>
                    <a:lstStyle>
                      <a:lvl1pPr marL="342900" lvl="0" indent="-34290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1pPr>
                      <a:lvl2pPr marL="742950" lvl="1" indent="-28575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lvl="2"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lvl="3" indent="-22860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4pPr>
                      <a:lvl5pPr marL="2057400" lvl="4" indent="-22860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5pPr>
                    </a:lstStyle>
                    <a:p>
                      <a:pPr marL="0" lvl="0" indent="0">
                        <a:buNone/>
                      </a:pPr>
                      <a:r>
                        <a:rPr lang="zh-CN" altLang="en-US" sz="3200" b="1">
                          <a:ea typeface="黑体" panose="02010609060101010101" charset="-122"/>
                        </a:rPr>
                        <a:t>兴起标志</a:t>
                      </a:r>
                      <a:endParaRPr lang="zh-CN" altLang="en-US" sz="3200" b="1">
                        <a:ea typeface="黑体" panose="02010609060101010101" charset="-122"/>
                      </a:endParaRPr>
                    </a:p>
                  </a:txBody>
                  <a:tcPr marL="90000" marR="90000" marT="46800" marB="46800" anchor="ctr" anchorCtr="1">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solidFill>
                      <a:schemeClr val="bg1"/>
                    </a:solidFill>
                  </a:tcPr>
                </a:tc>
                <a:tc>
                  <a:txBody>
                    <a:bodyPr/>
                    <a:lstStyle>
                      <a:lvl1pPr marL="342900" lvl="0" indent="-34290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1pPr>
                      <a:lvl2pPr marL="742950" lvl="1" indent="-28575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lvl="2"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lvl="3" indent="-22860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4pPr>
                      <a:lvl5pPr marL="2057400" lvl="4" indent="-22860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5pPr>
                    </a:lstStyle>
                    <a:p>
                      <a:pPr marL="0" lvl="0" indent="0">
                        <a:buNone/>
                      </a:pPr>
                      <a:endParaRPr lang="zh-CN" altLang="en-US" sz="3200" b="1" dirty="0">
                        <a:ea typeface="黑体" panose="02010609060101010101" charset="-122"/>
                      </a:endParaRPr>
                    </a:p>
                  </a:txBody>
                  <a:tcPr marL="90000" marR="90000" marT="46800" marB="46800" anchor="ctr" anchorCtr="1">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r>
              <a:tr h="1163637">
                <a:tc>
                  <a:txBody>
                    <a:bodyPr/>
                    <a:lstStyle>
                      <a:lvl1pPr marL="342900" lvl="0" indent="-34290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1pPr>
                      <a:lvl2pPr marL="742950" lvl="1" indent="-28575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lvl="2"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lvl="3" indent="-22860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4pPr>
                      <a:lvl5pPr marL="2057400" lvl="4" indent="-22860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5pPr>
                    </a:lstStyle>
                    <a:p>
                      <a:pPr marL="0" lvl="0" indent="0">
                        <a:spcBef>
                          <a:spcPct val="50000"/>
                        </a:spcBef>
                        <a:buNone/>
                      </a:pPr>
                      <a:r>
                        <a:rPr lang="zh-CN" altLang="en-US" sz="3200" b="1" dirty="0">
                          <a:ea typeface="黑体" panose="02010609060101010101" charset="-122"/>
                        </a:rPr>
                        <a:t>主要阵地</a:t>
                      </a:r>
                      <a:endParaRPr lang="zh-CN" altLang="en-US" sz="3200" b="1">
                        <a:ea typeface="黑体" panose="02010609060101010101" charset="-122"/>
                      </a:endParaRPr>
                    </a:p>
                  </a:txBody>
                  <a:tcPr marL="90000" marR="90000" marT="46800" marB="46800" anchor="ctr" anchorCtr="1">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solidFill>
                      <a:schemeClr val="bg1"/>
                    </a:solidFill>
                  </a:tcPr>
                </a:tc>
                <a:tc>
                  <a:txBody>
                    <a:bodyPr/>
                    <a:lstStyle>
                      <a:lvl1pPr marL="342900" lvl="0" indent="-34290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1pPr>
                      <a:lvl2pPr marL="742950" lvl="1" indent="-28575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lvl="2"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lvl="3" indent="-22860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4pPr>
                      <a:lvl5pPr marL="2057400" lvl="4" indent="-22860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5pPr>
                    </a:lstStyle>
                    <a:p>
                      <a:pPr marL="0" lvl="0" indent="0">
                        <a:buNone/>
                      </a:pPr>
                      <a:endParaRPr lang="zh-CN" altLang="en-US" sz="3200" b="1" dirty="0">
                        <a:ea typeface="黑体" panose="02010609060101010101" charset="-122"/>
                      </a:endParaRPr>
                    </a:p>
                  </a:txBody>
                  <a:tcPr marL="90000" marR="90000" marT="46800" marB="46800" anchor="ctr" anchorCtr="1">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r>
              <a:tr h="1195388">
                <a:tc>
                  <a:txBody>
                    <a:bodyPr/>
                    <a:lstStyle>
                      <a:lvl1pPr marL="342900" lvl="0" indent="-34290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1pPr>
                      <a:lvl2pPr marL="742950" lvl="1" indent="-28575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lvl="2"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lvl="3" indent="-22860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4pPr>
                      <a:lvl5pPr marL="2057400" lvl="4" indent="-22860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5pPr>
                    </a:lstStyle>
                    <a:p>
                      <a:pPr marL="0" lvl="0" indent="0">
                        <a:buNone/>
                      </a:pPr>
                      <a:r>
                        <a:rPr lang="zh-CN" altLang="en-US" sz="3200" b="1" dirty="0">
                          <a:ea typeface="黑体" panose="02010609060101010101" charset="-122"/>
                        </a:rPr>
                        <a:t>代表人物</a:t>
                      </a:r>
                      <a:endParaRPr lang="zh-CN" altLang="en-US" sz="3200" b="1">
                        <a:ea typeface="黑体" panose="02010609060101010101" charset="-122"/>
                      </a:endParaRPr>
                    </a:p>
                  </a:txBody>
                  <a:tcPr marL="90000" marR="90000" marT="46800" marB="46800" anchor="ctr" anchorCtr="1">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solidFill>
                      <a:schemeClr val="bg1"/>
                    </a:solidFill>
                  </a:tcPr>
                </a:tc>
                <a:tc>
                  <a:txBody>
                    <a:bodyPr/>
                    <a:lstStyle>
                      <a:lvl1pPr marL="342900" lvl="0" indent="-34290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1pPr>
                      <a:lvl2pPr marL="742950" lvl="1" indent="-28575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lvl="2"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lvl="3" indent="-22860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4pPr>
                      <a:lvl5pPr marL="2057400" lvl="4" indent="-22860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5pPr>
                    </a:lstStyle>
                    <a:p>
                      <a:pPr marL="0" lvl="0" indent="0">
                        <a:buNone/>
                      </a:pPr>
                      <a:endParaRPr lang="zh-CN" altLang="en-US" sz="3200" b="1" dirty="0">
                        <a:ea typeface="黑体" panose="02010609060101010101" charset="-122"/>
                      </a:endParaRPr>
                    </a:p>
                  </a:txBody>
                  <a:tcPr marL="90000" marR="90000" marT="46800" marB="46800" anchor="ctr" anchorCtr="1">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r>
              <a:tr h="1195387">
                <a:tc>
                  <a:txBody>
                    <a:bodyPr/>
                    <a:lstStyle>
                      <a:lvl1pPr marL="342900" lvl="0" indent="-34290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1pPr>
                      <a:lvl2pPr marL="742950" lvl="1" indent="-28575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lvl="2"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lvl="3" indent="-22860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4pPr>
                      <a:lvl5pPr marL="2057400" lvl="4" indent="-22860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5pPr>
                    </a:lstStyle>
                    <a:p>
                      <a:pPr marL="0" lvl="0" indent="0">
                        <a:buNone/>
                      </a:pPr>
                      <a:r>
                        <a:rPr lang="zh-CN" altLang="en-US" sz="3200" b="1">
                          <a:ea typeface="黑体" panose="02010609060101010101" charset="-122"/>
                        </a:rPr>
                        <a:t>指导思想</a:t>
                      </a:r>
                      <a:endParaRPr lang="zh-CN" altLang="en-US" sz="3200" b="1">
                        <a:ea typeface="黑体" panose="02010609060101010101" charset="-122"/>
                      </a:endParaRPr>
                    </a:p>
                  </a:txBody>
                  <a:tcPr marL="90000" marR="90000" marT="46800" marB="46800" anchor="ctr" anchorCtr="1">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solidFill>
                      <a:schemeClr val="bg1"/>
                    </a:solidFill>
                  </a:tcPr>
                </a:tc>
                <a:tc>
                  <a:txBody>
                    <a:bodyPr/>
                    <a:lstStyle>
                      <a:lvl1pPr marL="342900" lvl="0" indent="-34290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1pPr>
                      <a:lvl2pPr marL="742950" lvl="1" indent="-28575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lvl="2"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lvl="3" indent="-22860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4pPr>
                      <a:lvl5pPr marL="2057400" lvl="4" indent="-22860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5pPr>
                    </a:lstStyle>
                    <a:p>
                      <a:pPr marL="0" lvl="0" indent="0">
                        <a:buNone/>
                      </a:pPr>
                      <a:endParaRPr lang="zh-CN" altLang="en-US" sz="3200" b="1" dirty="0">
                        <a:ea typeface="黑体" panose="02010609060101010101" charset="-122"/>
                      </a:endParaRPr>
                    </a:p>
                  </a:txBody>
                  <a:tcPr marL="90000" marR="90000" marT="46800" marB="46800" anchor="ctr" anchorCtr="1">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r>
              <a:tr h="1181100">
                <a:tc>
                  <a:txBody>
                    <a:bodyPr/>
                    <a:lstStyle>
                      <a:lvl1pPr marL="342900" lvl="0" indent="-34290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1pPr>
                      <a:lvl2pPr marL="742950" lvl="1" indent="-28575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lvl="2"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lvl="3" indent="-22860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4pPr>
                      <a:lvl5pPr marL="2057400" lvl="4" indent="-22860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5pPr>
                    </a:lstStyle>
                    <a:p>
                      <a:pPr marL="0" lvl="0" indent="0">
                        <a:buNone/>
                      </a:pPr>
                      <a:r>
                        <a:rPr lang="zh-CN" altLang="en-US" sz="3200" b="1">
                          <a:ea typeface="黑体" panose="02010609060101010101" charset="-122"/>
                        </a:rPr>
                        <a:t>运动中心</a:t>
                      </a:r>
                      <a:endParaRPr lang="zh-CN" altLang="en-US" sz="3200" b="1">
                        <a:ea typeface="黑体" panose="02010609060101010101" charset="-122"/>
                      </a:endParaRPr>
                    </a:p>
                  </a:txBody>
                  <a:tcPr marL="90000" marR="90000" marT="46800" marB="46800" anchor="ctr" anchorCtr="1">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solidFill>
                      <a:schemeClr val="bg1"/>
                    </a:solidFill>
                  </a:tcPr>
                </a:tc>
                <a:tc>
                  <a:txBody>
                    <a:bodyPr/>
                    <a:lstStyle>
                      <a:lvl1pPr marL="342900" lvl="0" indent="-34290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1pPr>
                      <a:lvl2pPr marL="742950" lvl="1" indent="-28575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lvl="2"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lvl="3" indent="-22860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4pPr>
                      <a:lvl5pPr marL="2057400" lvl="4" indent="-22860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5pPr>
                    </a:lstStyle>
                    <a:p>
                      <a:pPr marL="0" lvl="0" indent="0">
                        <a:buNone/>
                      </a:pPr>
                      <a:endParaRPr lang="zh-CN" altLang="en-US" sz="3200" b="1" dirty="0">
                        <a:ea typeface="黑体" panose="02010609060101010101" charset="-122"/>
                      </a:endParaRPr>
                    </a:p>
                  </a:txBody>
                  <a:tcPr marL="90000" marR="90000" marT="46800" marB="46800" anchor="ctr" anchorCtr="1">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r>
            </a:tbl>
          </a:graphicData>
        </a:graphic>
      </p:graphicFrame>
      <p:sp>
        <p:nvSpPr>
          <p:cNvPr id="145431" name="文本框 145430"/>
          <p:cNvSpPr txBox="1">
            <a:spLocks noChangeArrowheads="1"/>
          </p:cNvSpPr>
          <p:nvPr/>
        </p:nvSpPr>
        <p:spPr bwMode="auto">
          <a:xfrm>
            <a:off x="3071814" y="765176"/>
            <a:ext cx="3455987" cy="131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en-US" altLang="zh-CN" b="1">
                <a:solidFill>
                  <a:srgbClr val="FF0000"/>
                </a:solidFill>
                <a:latin typeface="黑体" panose="02010609060101010101" charset="-122"/>
                <a:ea typeface="黑体" panose="02010609060101010101" charset="-122"/>
              </a:rPr>
              <a:t>   1915</a:t>
            </a:r>
            <a:r>
              <a:rPr lang="zh-CN" altLang="en-US" b="1">
                <a:solidFill>
                  <a:srgbClr val="FF0000"/>
                </a:solidFill>
                <a:latin typeface="黑体" panose="02010609060101010101" charset="-122"/>
                <a:ea typeface="黑体" panose="02010609060101010101" charset="-122"/>
              </a:rPr>
              <a:t>年</a:t>
            </a:r>
            <a:endParaRPr lang="zh-CN" altLang="en-US" b="1">
              <a:solidFill>
                <a:srgbClr val="FF0000"/>
              </a:solidFill>
              <a:latin typeface="黑体" panose="02010609060101010101" charset="-122"/>
              <a:ea typeface="黑体" panose="02010609060101010101" charset="-122"/>
            </a:endParaRPr>
          </a:p>
          <a:p>
            <a:pPr eaLnBrk="1" hangingPunct="1">
              <a:spcBef>
                <a:spcPct val="50000"/>
              </a:spcBef>
              <a:buFont typeface="Arial" panose="020B0604020202020204" pitchFamily="34" charset="0"/>
              <a:buNone/>
            </a:pPr>
            <a:r>
              <a:rPr lang="en-US" altLang="zh-CN" b="1">
                <a:solidFill>
                  <a:srgbClr val="FF0000"/>
                </a:solidFill>
                <a:latin typeface="黑体" panose="02010609060101010101" charset="-122"/>
                <a:ea typeface="黑体" panose="02010609060101010101" charset="-122"/>
              </a:rPr>
              <a:t>《</a:t>
            </a:r>
            <a:r>
              <a:rPr lang="zh-CN" altLang="en-US" b="1">
                <a:solidFill>
                  <a:srgbClr val="FF0000"/>
                </a:solidFill>
                <a:latin typeface="黑体" panose="02010609060101010101" charset="-122"/>
                <a:ea typeface="黑体" panose="02010609060101010101" charset="-122"/>
              </a:rPr>
              <a:t>青年杂志</a:t>
            </a:r>
            <a:r>
              <a:rPr lang="en-US" altLang="zh-CN" b="1">
                <a:solidFill>
                  <a:srgbClr val="FF0000"/>
                </a:solidFill>
                <a:latin typeface="黑体" panose="02010609060101010101" charset="-122"/>
                <a:ea typeface="黑体" panose="02010609060101010101" charset="-122"/>
              </a:rPr>
              <a:t>》</a:t>
            </a:r>
            <a:endParaRPr lang="en-US" altLang="zh-CN" b="1">
              <a:solidFill>
                <a:srgbClr val="FF0000"/>
              </a:solidFill>
              <a:latin typeface="黑体" panose="02010609060101010101" charset="-122"/>
              <a:ea typeface="黑体" panose="02010609060101010101" charset="-122"/>
            </a:endParaRPr>
          </a:p>
        </p:txBody>
      </p:sp>
      <p:sp>
        <p:nvSpPr>
          <p:cNvPr id="12314" name="文本框 145431"/>
          <p:cNvSpPr txBox="1">
            <a:spLocks noChangeArrowheads="1"/>
          </p:cNvSpPr>
          <p:nvPr/>
        </p:nvSpPr>
        <p:spPr bwMode="auto">
          <a:xfrm>
            <a:off x="3000376" y="3284538"/>
            <a:ext cx="3382963"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b="1">
                <a:solidFill>
                  <a:srgbClr val="FF0000"/>
                </a:solidFill>
                <a:latin typeface="黑体" panose="02010609060101010101" charset="-122"/>
                <a:ea typeface="黑体" panose="02010609060101010101" charset="-122"/>
              </a:rPr>
              <a:t>陈独秀、李大钊、胡适、鲁迅等</a:t>
            </a:r>
            <a:endParaRPr lang="zh-CN" altLang="en-US" b="1">
              <a:solidFill>
                <a:srgbClr val="FF0000"/>
              </a:solidFill>
              <a:latin typeface="黑体" panose="02010609060101010101" charset="-122"/>
              <a:ea typeface="黑体" panose="02010609060101010101" charset="-122"/>
            </a:endParaRPr>
          </a:p>
        </p:txBody>
      </p:sp>
      <p:sp>
        <p:nvSpPr>
          <p:cNvPr id="145433" name="文本框 145432"/>
          <p:cNvSpPr txBox="1">
            <a:spLocks noChangeArrowheads="1"/>
          </p:cNvSpPr>
          <p:nvPr/>
        </p:nvSpPr>
        <p:spPr bwMode="auto">
          <a:xfrm>
            <a:off x="3359151" y="5805489"/>
            <a:ext cx="2303463" cy="579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b="1">
                <a:solidFill>
                  <a:srgbClr val="FF0000"/>
                </a:solidFill>
                <a:latin typeface="黑体" panose="02010609060101010101" charset="-122"/>
                <a:ea typeface="黑体" panose="02010609060101010101" charset="-122"/>
              </a:rPr>
              <a:t>北京大学</a:t>
            </a:r>
            <a:endParaRPr lang="zh-CN" altLang="en-US" b="1">
              <a:solidFill>
                <a:srgbClr val="FF0000"/>
              </a:solidFill>
              <a:latin typeface="黑体" panose="02010609060101010101" charset="-122"/>
              <a:ea typeface="黑体" panose="02010609060101010101" charset="-122"/>
            </a:endParaRPr>
          </a:p>
        </p:txBody>
      </p:sp>
      <p:sp>
        <p:nvSpPr>
          <p:cNvPr id="145435" name="文本框 145434"/>
          <p:cNvSpPr txBox="1">
            <a:spLocks noChangeArrowheads="1"/>
          </p:cNvSpPr>
          <p:nvPr/>
        </p:nvSpPr>
        <p:spPr bwMode="auto">
          <a:xfrm>
            <a:off x="3216275" y="4797425"/>
            <a:ext cx="2952750"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b="1">
                <a:solidFill>
                  <a:srgbClr val="FF0000"/>
                </a:solidFill>
                <a:latin typeface="黑体" panose="02010609060101010101" charset="-122"/>
                <a:ea typeface="黑体" panose="02010609060101010101" charset="-122"/>
              </a:rPr>
              <a:t>民主与科学</a:t>
            </a:r>
            <a:endParaRPr lang="zh-CN" altLang="en-US" b="1">
              <a:solidFill>
                <a:srgbClr val="FF0000"/>
              </a:solidFill>
              <a:latin typeface="黑体" panose="02010609060101010101" charset="-122"/>
              <a:ea typeface="黑体" panose="02010609060101010101" charset="-122"/>
            </a:endParaRPr>
          </a:p>
        </p:txBody>
      </p:sp>
      <p:sp>
        <p:nvSpPr>
          <p:cNvPr id="12317" name="文本框 145435"/>
          <p:cNvSpPr txBox="1">
            <a:spLocks noChangeArrowheads="1"/>
          </p:cNvSpPr>
          <p:nvPr/>
        </p:nvSpPr>
        <p:spPr bwMode="auto">
          <a:xfrm>
            <a:off x="3287713" y="2349500"/>
            <a:ext cx="295275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b="1">
                <a:solidFill>
                  <a:srgbClr val="FF0000"/>
                </a:solidFill>
                <a:latin typeface="黑体" panose="02010609060101010101" charset="-122"/>
                <a:ea typeface="黑体" panose="02010609060101010101" charset="-122"/>
              </a:rPr>
              <a:t>《新青年》</a:t>
            </a:r>
            <a:endParaRPr lang="zh-CN" altLang="en-US" b="1">
              <a:solidFill>
                <a:srgbClr val="FF0000"/>
              </a:solidFill>
              <a:latin typeface="黑体" panose="02010609060101010101" charset="-122"/>
              <a:ea typeface="黑体" panose="02010609060101010101" charset="-122"/>
            </a:endParaRPr>
          </a:p>
        </p:txBody>
      </p:sp>
      <p:grpSp>
        <p:nvGrpSpPr>
          <p:cNvPr id="2" name="组合 12340"/>
          <p:cNvGrpSpPr/>
          <p:nvPr/>
        </p:nvGrpSpPr>
        <p:grpSpPr bwMode="auto">
          <a:xfrm>
            <a:off x="6600826" y="1412876"/>
            <a:ext cx="4067175" cy="5445125"/>
            <a:chOff x="3198" y="845"/>
            <a:chExt cx="2562" cy="3475"/>
          </a:xfrm>
        </p:grpSpPr>
        <p:pic>
          <p:nvPicPr>
            <p:cNvPr id="9253" name="图片 145436" descr="陈独秀"/>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98" y="845"/>
              <a:ext cx="1270" cy="1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254" name="图片 14543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68" y="845"/>
              <a:ext cx="1292" cy="17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255" name="图片 14543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98" y="2596"/>
              <a:ext cx="1270" cy="17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256" name="图片 145439"/>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468" y="2614"/>
              <a:ext cx="1292" cy="17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45448" name="图片 145447" descr="北大校门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600826" y="765176"/>
            <a:ext cx="4067175" cy="60928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 name="组合 145451"/>
          <p:cNvGrpSpPr/>
          <p:nvPr/>
        </p:nvGrpSpPr>
        <p:grpSpPr bwMode="auto">
          <a:xfrm>
            <a:off x="5303839" y="1844676"/>
            <a:ext cx="4968875" cy="3025775"/>
            <a:chOff x="0" y="0"/>
            <a:chExt cx="3675" cy="1633"/>
          </a:xfrm>
        </p:grpSpPr>
        <p:sp>
          <p:nvSpPr>
            <p:cNvPr id="9251" name="云形标注 145452"/>
            <p:cNvSpPr>
              <a:spLocks noChangeArrowheads="1"/>
            </p:cNvSpPr>
            <p:nvPr/>
          </p:nvSpPr>
          <p:spPr bwMode="auto">
            <a:xfrm>
              <a:off x="0" y="0"/>
              <a:ext cx="3675" cy="1633"/>
            </a:xfrm>
            <a:prstGeom prst="cloudCallout">
              <a:avLst>
                <a:gd name="adj1" fmla="val -39699"/>
                <a:gd name="adj2" fmla="val 67273"/>
              </a:avLst>
            </a:prstGeom>
            <a:solidFill>
              <a:srgbClr val="FFFF99"/>
            </a:solidFill>
            <a:ln w="28575" cap="sq">
              <a:solidFill>
                <a:srgbClr val="000000"/>
              </a:solidFill>
              <a:rou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 typeface="Arial" panose="020B0604020202020204" pitchFamily="34" charset="0"/>
                <a:buNone/>
              </a:pPr>
              <a:endParaRPr lang="zh-CN" altLang="en-US" sz="2400">
                <a:latin typeface="Times New Roman" panose="02020603050405020304" pitchFamily="18" charset="0"/>
              </a:endParaRPr>
            </a:p>
          </p:txBody>
        </p:sp>
        <p:sp>
          <p:nvSpPr>
            <p:cNvPr id="9252" name="文本框 145453"/>
            <p:cNvSpPr txBox="1">
              <a:spLocks noChangeArrowheads="1"/>
            </p:cNvSpPr>
            <p:nvPr/>
          </p:nvSpPr>
          <p:spPr bwMode="auto">
            <a:xfrm>
              <a:off x="318" y="233"/>
              <a:ext cx="2773" cy="10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90000"/>
                </a:lnSpc>
                <a:buClr>
                  <a:schemeClr val="accent2"/>
                </a:buClr>
                <a:buSzPct val="80000"/>
                <a:buFont typeface="Wingdings" panose="05000000000000000000" pitchFamily="2" charset="2"/>
                <a:buNone/>
              </a:pPr>
              <a:r>
                <a:rPr lang="zh-CN" altLang="en-US" sz="2800" b="1">
                  <a:solidFill>
                    <a:srgbClr val="F04F16"/>
                  </a:solidFill>
                  <a:latin typeface="Times New Roman" panose="02020603050405020304" pitchFamily="18" charset="0"/>
                </a:rPr>
                <a:t>       </a:t>
              </a:r>
              <a:r>
                <a:rPr lang="zh-CN" altLang="en-US" b="1">
                  <a:latin typeface="Times New Roman" panose="02020603050405020304" pitchFamily="18" charset="0"/>
                  <a:ea typeface="楷体" panose="02010609060101010101" pitchFamily="49" charset="-122"/>
                </a:rPr>
                <a:t>北京大学成为新文化运动的活动基地谁起了关键作用？他是如何做到的？</a:t>
              </a:r>
              <a:endParaRPr lang="zh-CN" altLang="en-US">
                <a:latin typeface="Times New Roman" panose="02020603050405020304" pitchFamily="18" charset="0"/>
                <a:ea typeface="楷体" panose="02010609060101010101" pitchFamily="49" charset="-122"/>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45431"/>
                                        </p:tgtEl>
                                        <p:attrNameLst>
                                          <p:attrName>style.visibility</p:attrName>
                                        </p:attrNameLst>
                                      </p:cBhvr>
                                      <p:to>
                                        <p:strVal val="visible"/>
                                      </p:to>
                                    </p:set>
                                    <p:animEffect transition="in" filter="wipe(left)">
                                      <p:cBhvr>
                                        <p:cTn id="7" dur="500"/>
                                        <p:tgtEl>
                                          <p:spTgt spid="145431"/>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145434"/>
                                        </p:tgtEl>
                                        <p:attrNameLst>
                                          <p:attrName>style.visibility</p:attrName>
                                        </p:attrNameLst>
                                      </p:cBhvr>
                                      <p:to>
                                        <p:strVal val="visible"/>
                                      </p:to>
                                    </p:set>
                                    <p:animEffect transition="in" filter="wipe(right)">
                                      <p:cBhvr>
                                        <p:cTn id="11" dur="500"/>
                                        <p:tgtEl>
                                          <p:spTgt spid="14543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12317"/>
                                        </p:tgtEl>
                                        <p:attrNameLst>
                                          <p:attrName>style.visibility</p:attrName>
                                        </p:attrNameLst>
                                      </p:cBhvr>
                                      <p:to>
                                        <p:strVal val="visible"/>
                                      </p:to>
                                    </p:set>
                                    <p:animEffect transition="in" filter="wipe(left)">
                                      <p:cBhvr>
                                        <p:cTn id="16" dur="500"/>
                                        <p:tgtEl>
                                          <p:spTgt spid="12317"/>
                                        </p:tgtEl>
                                      </p:cBhvr>
                                    </p:animEffect>
                                  </p:childTnLst>
                                </p:cTn>
                              </p:par>
                            </p:childTnLst>
                          </p:cTn>
                        </p:par>
                        <p:par>
                          <p:cTn id="17" fill="hold">
                            <p:stCondLst>
                              <p:cond delay="500"/>
                            </p:stCondLst>
                            <p:childTnLst>
                              <p:par>
                                <p:cTn id="18" presetID="22" presetClass="entr" presetSubtype="8" fill="hold" nodeType="afterEffect">
                                  <p:stCondLst>
                                    <p:cond delay="0"/>
                                  </p:stCondLst>
                                  <p:childTnLst>
                                    <p:set>
                                      <p:cBhvr>
                                        <p:cTn id="19" dur="1" fill="hold">
                                          <p:stCondLst>
                                            <p:cond delay="0"/>
                                          </p:stCondLst>
                                        </p:cTn>
                                        <p:tgtEl>
                                          <p:spTgt spid="145447"/>
                                        </p:tgtEl>
                                        <p:attrNameLst>
                                          <p:attrName>style.visibility</p:attrName>
                                        </p:attrNameLst>
                                      </p:cBhvr>
                                      <p:to>
                                        <p:strVal val="visible"/>
                                      </p:to>
                                    </p:set>
                                    <p:animEffect transition="in" filter="wipe(left)">
                                      <p:cBhvr>
                                        <p:cTn id="20" dur="500"/>
                                        <p:tgtEl>
                                          <p:spTgt spid="145447"/>
                                        </p:tgtEl>
                                      </p:cBhvr>
                                    </p:animEffect>
                                  </p:childTnLst>
                                </p:cTn>
                              </p:par>
                            </p:childTnLst>
                          </p:cTn>
                        </p:par>
                      </p:childTnLst>
                    </p:cTn>
                  </p:par>
                  <p:par>
                    <p:cTn id="21" fill="hold">
                      <p:stCondLst>
                        <p:cond delay="indefinite"/>
                      </p:stCondLst>
                      <p:childTnLst>
                        <p:par>
                          <p:cTn id="22" fill="hold">
                            <p:stCondLst>
                              <p:cond delay="0"/>
                            </p:stCondLst>
                            <p:childTnLst>
                              <p:par>
                                <p:cTn id="23" presetID="17" presetClass="entr" presetSubtype="10" fill="hold" nodeType="clickEffect">
                                  <p:stCondLst>
                                    <p:cond delay="0"/>
                                  </p:stCondLst>
                                  <p:childTnLst>
                                    <p:set>
                                      <p:cBhvr>
                                        <p:cTn id="24" dur="1" fill="hold">
                                          <p:stCondLst>
                                            <p:cond delay="0"/>
                                          </p:stCondLst>
                                        </p:cTn>
                                        <p:tgtEl>
                                          <p:spTgt spid="2"/>
                                        </p:tgtEl>
                                        <p:attrNameLst>
                                          <p:attrName>style.visibility</p:attrName>
                                        </p:attrNameLst>
                                      </p:cBhvr>
                                      <p:to>
                                        <p:strVal val="visible"/>
                                      </p:to>
                                    </p:set>
                                    <p:anim calcmode="lin" valueType="num">
                                      <p:cBhvr>
                                        <p:cTn id="25" dur="500" fill="hold"/>
                                        <p:tgtEl>
                                          <p:spTgt spid="2"/>
                                        </p:tgtEl>
                                        <p:attrNameLst>
                                          <p:attrName>ppt_w</p:attrName>
                                        </p:attrNameLst>
                                      </p:cBhvr>
                                      <p:tavLst>
                                        <p:tav tm="0">
                                          <p:val>
                                            <p:fltVal val="0"/>
                                          </p:val>
                                        </p:tav>
                                        <p:tav tm="100000">
                                          <p:val>
                                            <p:strVal val="#ppt_w"/>
                                          </p:val>
                                        </p:tav>
                                      </p:tavLst>
                                    </p:anim>
                                    <p:anim calcmode="lin" valueType="num">
                                      <p:cBhvr>
                                        <p:cTn id="26" dur="500" fill="hold"/>
                                        <p:tgtEl>
                                          <p:spTgt spid="2"/>
                                        </p:tgtEl>
                                        <p:attrNameLst>
                                          <p:attrName>ppt_h</p:attrName>
                                        </p:attrNameLst>
                                      </p:cBhvr>
                                      <p:tavLst>
                                        <p:tav tm="0">
                                          <p:val>
                                            <p:strVal val="#ppt_h"/>
                                          </p:val>
                                        </p:tav>
                                        <p:tav tm="100000">
                                          <p:val>
                                            <p:strVal val="#ppt_h"/>
                                          </p:val>
                                        </p:tav>
                                      </p:tavLst>
                                    </p:anim>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grpId="0" nodeType="clickEffect">
                                  <p:stCondLst>
                                    <p:cond delay="0"/>
                                  </p:stCondLst>
                                  <p:childTnLst>
                                    <p:set>
                                      <p:cBhvr>
                                        <p:cTn id="30" dur="1" fill="hold">
                                          <p:stCondLst>
                                            <p:cond delay="0"/>
                                          </p:stCondLst>
                                        </p:cTn>
                                        <p:tgtEl>
                                          <p:spTgt spid="12314"/>
                                        </p:tgtEl>
                                        <p:attrNameLst>
                                          <p:attrName>style.visibility</p:attrName>
                                        </p:attrNameLst>
                                      </p:cBhvr>
                                      <p:to>
                                        <p:strVal val="visible"/>
                                      </p:to>
                                    </p:set>
                                    <p:animEffect transition="in" filter="wipe(left)">
                                      <p:cBhvr>
                                        <p:cTn id="31" dur="500"/>
                                        <p:tgtEl>
                                          <p:spTgt spid="12314"/>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grpId="0" nodeType="clickEffect">
                                  <p:stCondLst>
                                    <p:cond delay="0"/>
                                  </p:stCondLst>
                                  <p:childTnLst>
                                    <p:set>
                                      <p:cBhvr>
                                        <p:cTn id="35" dur="1" fill="hold">
                                          <p:stCondLst>
                                            <p:cond delay="0"/>
                                          </p:stCondLst>
                                        </p:cTn>
                                        <p:tgtEl>
                                          <p:spTgt spid="145435"/>
                                        </p:tgtEl>
                                        <p:attrNameLst>
                                          <p:attrName>style.visibility</p:attrName>
                                        </p:attrNameLst>
                                      </p:cBhvr>
                                      <p:to>
                                        <p:strVal val="visible"/>
                                      </p:to>
                                    </p:set>
                                    <p:animEffect transition="in" filter="wipe(left)">
                                      <p:cBhvr>
                                        <p:cTn id="36" dur="500"/>
                                        <p:tgtEl>
                                          <p:spTgt spid="145435"/>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grpId="0" nodeType="clickEffect">
                                  <p:stCondLst>
                                    <p:cond delay="0"/>
                                  </p:stCondLst>
                                  <p:childTnLst>
                                    <p:set>
                                      <p:cBhvr>
                                        <p:cTn id="40" dur="1" fill="hold">
                                          <p:stCondLst>
                                            <p:cond delay="0"/>
                                          </p:stCondLst>
                                        </p:cTn>
                                        <p:tgtEl>
                                          <p:spTgt spid="145433"/>
                                        </p:tgtEl>
                                        <p:attrNameLst>
                                          <p:attrName>style.visibility</p:attrName>
                                        </p:attrNameLst>
                                      </p:cBhvr>
                                      <p:to>
                                        <p:strVal val="visible"/>
                                      </p:to>
                                    </p:set>
                                    <p:animEffect transition="in" filter="wipe(left)">
                                      <p:cBhvr>
                                        <p:cTn id="41" dur="500"/>
                                        <p:tgtEl>
                                          <p:spTgt spid="145433"/>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2" fill="hold" nodeType="clickEffect">
                                  <p:stCondLst>
                                    <p:cond delay="0"/>
                                  </p:stCondLst>
                                  <p:childTnLst>
                                    <p:set>
                                      <p:cBhvr>
                                        <p:cTn id="45" dur="1" fill="hold">
                                          <p:stCondLst>
                                            <p:cond delay="0"/>
                                          </p:stCondLst>
                                        </p:cTn>
                                        <p:tgtEl>
                                          <p:spTgt spid="145448"/>
                                        </p:tgtEl>
                                        <p:attrNameLst>
                                          <p:attrName>style.visibility</p:attrName>
                                        </p:attrNameLst>
                                      </p:cBhvr>
                                      <p:to>
                                        <p:strVal val="visible"/>
                                      </p:to>
                                    </p:set>
                                    <p:animEffect transition="in" filter="wipe(right)">
                                      <p:cBhvr>
                                        <p:cTn id="46" dur="500"/>
                                        <p:tgtEl>
                                          <p:spTgt spid="145448"/>
                                        </p:tgtEl>
                                      </p:cBhvr>
                                    </p:animEffect>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nodeType="clickEffect">
                                  <p:stCondLst>
                                    <p:cond delay="0"/>
                                  </p:stCondLst>
                                  <p:childTnLst>
                                    <p:set>
                                      <p:cBhvr>
                                        <p:cTn id="50" dur="1" fill="hold">
                                          <p:stCondLst>
                                            <p:cond delay="0"/>
                                          </p:stCondLst>
                                        </p:cTn>
                                        <p:tgtEl>
                                          <p:spTgt spid="3"/>
                                        </p:tgtEl>
                                        <p:attrNameLst>
                                          <p:attrName>style.visibility</p:attrName>
                                        </p:attrNameLst>
                                      </p:cBhvr>
                                      <p:to>
                                        <p:strVal val="visible"/>
                                      </p:to>
                                    </p:set>
                                    <p:anim calcmode="lin" valueType="num">
                                      <p:cBhvr additive="base">
                                        <p:cTn id="51" dur="500" fill="hold"/>
                                        <p:tgtEl>
                                          <p:spTgt spid="3"/>
                                        </p:tgtEl>
                                        <p:attrNameLst>
                                          <p:attrName>ppt_x</p:attrName>
                                        </p:attrNameLst>
                                      </p:cBhvr>
                                      <p:tavLst>
                                        <p:tav tm="0">
                                          <p:val>
                                            <p:strVal val="#ppt_x"/>
                                          </p:val>
                                        </p:tav>
                                        <p:tav tm="100000">
                                          <p:val>
                                            <p:strVal val="#ppt_x"/>
                                          </p:val>
                                        </p:tav>
                                      </p:tavLst>
                                    </p:anim>
                                    <p:anim calcmode="lin" valueType="num">
                                      <p:cBhvr additive="base">
                                        <p:cTn id="5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431" grpId="0"/>
      <p:bldP spid="12314" grpId="0"/>
      <p:bldP spid="145433" grpId="0"/>
      <p:bldP spid="145435" grpId="0"/>
      <p:bldP spid="1231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矩形 152579"/>
          <p:cNvSpPr>
            <a:spLocks noChangeArrowheads="1"/>
          </p:cNvSpPr>
          <p:nvPr/>
        </p:nvSpPr>
        <p:spPr bwMode="auto">
          <a:xfrm>
            <a:off x="1347470" y="4508500"/>
            <a:ext cx="5487035"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3600" b="1">
                <a:latin typeface="Arial" panose="020B0604020202020204" pitchFamily="34" charset="0"/>
                <a:ea typeface="创艺简标宋" pitchFamily="2" charset="-122"/>
              </a:rPr>
              <a:t>“我不入地狱谁入地狱”</a:t>
            </a:r>
            <a:endParaRPr lang="zh-CN" altLang="en-US" sz="3600" b="1">
              <a:latin typeface="Arial" panose="020B0604020202020204" pitchFamily="34" charset="0"/>
              <a:ea typeface="创艺简标宋" pitchFamily="2" charset="-122"/>
            </a:endParaRPr>
          </a:p>
          <a:p>
            <a:pPr eaLnBrk="1" hangingPunct="1">
              <a:spcBef>
                <a:spcPct val="0"/>
              </a:spcBef>
              <a:buFont typeface="Arial" panose="020B0604020202020204" pitchFamily="34" charset="0"/>
              <a:buNone/>
            </a:pPr>
            <a:r>
              <a:rPr lang="zh-CN" altLang="en-US" sz="3600" b="1">
                <a:latin typeface="Arial" panose="020B0604020202020204" pitchFamily="34" charset="0"/>
                <a:ea typeface="创艺简标宋" pitchFamily="2" charset="-122"/>
              </a:rPr>
              <a:t>                 </a:t>
            </a:r>
            <a:r>
              <a:rPr lang="en-US" altLang="zh-CN" sz="3600" b="1">
                <a:latin typeface="Arial" panose="020B0604020202020204" pitchFamily="34" charset="0"/>
                <a:ea typeface="创艺简标宋" pitchFamily="2" charset="-122"/>
              </a:rPr>
              <a:t>——</a:t>
            </a:r>
            <a:r>
              <a:rPr lang="zh-CN" altLang="en-US" sz="3600" b="1">
                <a:latin typeface="Arial" panose="020B0604020202020204" pitchFamily="34" charset="0"/>
                <a:ea typeface="创艺简标宋" pitchFamily="2" charset="-122"/>
              </a:rPr>
              <a:t>蔡元培</a:t>
            </a:r>
            <a:endParaRPr lang="zh-CN" altLang="en-US" sz="3600" b="1">
              <a:latin typeface="Arial" panose="020B0604020202020204" pitchFamily="34" charset="0"/>
              <a:ea typeface="创艺简标宋" pitchFamily="2" charset="-122"/>
            </a:endParaRPr>
          </a:p>
        </p:txBody>
      </p:sp>
      <p:pic>
        <p:nvPicPr>
          <p:cNvPr id="11273" name="Picture 9"/>
          <p:cNvPicPr>
            <a:picLocks noChangeAspect="1" noChangeArrowheads="1"/>
          </p:cNvPicPr>
          <p:nvPr/>
        </p:nvPicPr>
        <p:blipFill>
          <a:blip r:embed="rId1" cstate="print"/>
          <a:srcRect/>
          <a:stretch>
            <a:fillRect/>
          </a:stretch>
        </p:blipFill>
        <p:spPr bwMode="auto">
          <a:xfrm>
            <a:off x="7191993" y="420836"/>
            <a:ext cx="3078849" cy="4542597"/>
          </a:xfrm>
          <a:prstGeom prst="rect">
            <a:avLst/>
          </a:prstGeom>
          <a:solidFill>
            <a:srgbClr val="FFFFFF">
              <a:shade val="85000"/>
            </a:srgbClr>
          </a:solidFill>
          <a:ln w="889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2292" name="矩形 152581"/>
          <p:cNvSpPr>
            <a:spLocks noChangeArrowheads="1"/>
          </p:cNvSpPr>
          <p:nvPr/>
        </p:nvSpPr>
        <p:spPr bwMode="auto">
          <a:xfrm>
            <a:off x="3648076" y="3141663"/>
            <a:ext cx="6335713"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sz="3600" b="1">
              <a:latin typeface="Arial" panose="020B0604020202020204" pitchFamily="34" charset="0"/>
              <a:ea typeface="创艺简标宋" pitchFamily="2" charset="-122"/>
            </a:endParaRPr>
          </a:p>
        </p:txBody>
      </p:sp>
      <p:sp>
        <p:nvSpPr>
          <p:cNvPr id="12293" name="矩形 152582"/>
          <p:cNvSpPr>
            <a:spLocks noChangeArrowheads="1"/>
          </p:cNvSpPr>
          <p:nvPr/>
        </p:nvSpPr>
        <p:spPr bwMode="auto">
          <a:xfrm>
            <a:off x="1992314" y="765175"/>
            <a:ext cx="4967287" cy="2692400"/>
          </a:xfrm>
          <a:prstGeom prst="rect">
            <a:avLst/>
          </a:prstGeom>
          <a:noFill/>
          <a:ln w="38100">
            <a:solidFill>
              <a:srgbClr val="339966"/>
            </a:solidFill>
            <a:prstDash val="dashDot"/>
            <a:miter lim="800000"/>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800" b="1">
                <a:latin typeface="楷体" panose="02010609060101010101" pitchFamily="49" charset="-122"/>
                <a:ea typeface="楷体" panose="02010609060101010101" pitchFamily="49" charset="-122"/>
              </a:rPr>
              <a:t>“北京大学虽声名狼藉，</a:t>
            </a:r>
            <a:r>
              <a:rPr lang="zh-CN" altLang="en-US" sz="2800" b="1" u="sng">
                <a:solidFill>
                  <a:srgbClr val="FF0000"/>
                </a:solidFill>
                <a:latin typeface="楷体" panose="02010609060101010101" pitchFamily="49" charset="-122"/>
                <a:ea typeface="楷体" panose="02010609060101010101" pitchFamily="49" charset="-122"/>
              </a:rPr>
              <a:t>然改良之策，亦未尝不可一试</a:t>
            </a:r>
            <a:r>
              <a:rPr lang="zh-CN" altLang="en-US" sz="2800" b="1">
                <a:latin typeface="楷体" panose="02010609060101010101" pitchFamily="49" charset="-122"/>
                <a:ea typeface="楷体" panose="02010609060101010101" pitchFamily="49" charset="-122"/>
              </a:rPr>
              <a:t>，故允为担任。” </a:t>
            </a:r>
            <a:r>
              <a:rPr lang="en-US" altLang="zh-CN" sz="2800" b="1">
                <a:latin typeface="楷体" panose="02010609060101010101" pitchFamily="49" charset="-122"/>
                <a:ea typeface="楷体" panose="02010609060101010101" pitchFamily="49" charset="-122"/>
              </a:rPr>
              <a:t>1916</a:t>
            </a:r>
            <a:r>
              <a:rPr lang="zh-CN" altLang="en-US" sz="2800" b="1">
                <a:latin typeface="楷体" panose="02010609060101010101" pitchFamily="49" charset="-122"/>
                <a:ea typeface="楷体" panose="02010609060101010101" pitchFamily="49" charset="-122"/>
              </a:rPr>
              <a:t>年</a:t>
            </a:r>
            <a:r>
              <a:rPr lang="en-US" altLang="zh-CN" sz="2800" b="1">
                <a:latin typeface="楷体" panose="02010609060101010101" pitchFamily="49" charset="-122"/>
                <a:ea typeface="楷体" panose="02010609060101010101" pitchFamily="49" charset="-122"/>
              </a:rPr>
              <a:t>12</a:t>
            </a:r>
            <a:r>
              <a:rPr lang="zh-CN" altLang="en-US" sz="2800" b="1">
                <a:latin typeface="楷体" panose="02010609060101010101" pitchFamily="49" charset="-122"/>
                <a:ea typeface="楷体" panose="02010609060101010101" pitchFamily="49" charset="-122"/>
              </a:rPr>
              <a:t>月</a:t>
            </a:r>
            <a:r>
              <a:rPr lang="en-US" altLang="zh-CN" sz="2800" b="1">
                <a:latin typeface="楷体" panose="02010609060101010101" pitchFamily="49" charset="-122"/>
                <a:ea typeface="楷体" panose="02010609060101010101" pitchFamily="49" charset="-122"/>
              </a:rPr>
              <a:t>22</a:t>
            </a:r>
            <a:r>
              <a:rPr lang="zh-CN" altLang="en-US" sz="2800" b="1">
                <a:latin typeface="楷体" panose="02010609060101010101" pitchFamily="49" charset="-122"/>
                <a:ea typeface="楷体" panose="02010609060101010101" pitchFamily="49" charset="-122"/>
              </a:rPr>
              <a:t>日，蔡元培抱着整顿、改革北大的宗旨和决心，迎难而上，赴京就任</a:t>
            </a:r>
            <a:r>
              <a:rPr lang="zh-CN" altLang="en-US" sz="2800" b="1" u="sng">
                <a:solidFill>
                  <a:srgbClr val="FF0000"/>
                </a:solidFill>
                <a:latin typeface="楷体" panose="02010609060101010101" pitchFamily="49" charset="-122"/>
                <a:ea typeface="楷体" panose="02010609060101010101" pitchFamily="49" charset="-122"/>
              </a:rPr>
              <a:t>北大校长</a:t>
            </a:r>
            <a:r>
              <a:rPr lang="zh-CN" altLang="en-US" sz="2800" b="1">
                <a:latin typeface="楷体" panose="02010609060101010101" pitchFamily="49" charset="-122"/>
                <a:ea typeface="楷体" panose="02010609060101010101" pitchFamily="49" charset="-122"/>
              </a:rPr>
              <a:t>的职务。</a:t>
            </a:r>
            <a:endParaRPr lang="zh-CN" altLang="en-US" sz="2800" b="1">
              <a:latin typeface="楷体" panose="02010609060101010101" pitchFamily="49" charset="-122"/>
              <a:ea typeface="楷体" panose="02010609060101010101" pitchFamily="49" charset="-122"/>
            </a:endParaRPr>
          </a:p>
        </p:txBody>
      </p:sp>
      <p:sp>
        <p:nvSpPr>
          <p:cNvPr id="12294" name="文本框 152583"/>
          <p:cNvSpPr txBox="1">
            <a:spLocks noChangeArrowheads="1"/>
          </p:cNvSpPr>
          <p:nvPr/>
        </p:nvSpPr>
        <p:spPr bwMode="auto">
          <a:xfrm>
            <a:off x="6672263" y="5589588"/>
            <a:ext cx="1841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endParaRPr lang="zh-CN" altLang="en-US" sz="3600" b="1">
              <a:latin typeface="Arial" panose="020B0604020202020204" pitchFamily="34" charset="0"/>
              <a:ea typeface="创艺简标宋" pitchFamily="2" charset="-122"/>
            </a:endParaRPr>
          </a:p>
        </p:txBody>
      </p:sp>
      <p:sp>
        <p:nvSpPr>
          <p:cNvPr id="120835" name="Text Box 3"/>
          <p:cNvSpPr txBox="1">
            <a:spLocks noChangeArrowheads="1"/>
          </p:cNvSpPr>
          <p:nvPr/>
        </p:nvSpPr>
        <p:spPr bwMode="auto">
          <a:xfrm>
            <a:off x="7032625" y="5157788"/>
            <a:ext cx="3887788" cy="989012"/>
          </a:xfrm>
          <a:prstGeom prst="rect">
            <a:avLst/>
          </a:prstGeom>
          <a:noFill/>
          <a:ln w="12700" cap="sq">
            <a:noFill/>
            <a:miter lim="800000"/>
            <a:headEnd type="none" w="sm" len="sm"/>
            <a:tailEnd type="none" w="sm" len="sm"/>
          </a:ln>
          <a:effectLst/>
        </p:spPr>
        <p:txBody>
          <a:bodyPr>
            <a:spAutoFit/>
          </a:bodyPr>
          <a:lstStyle/>
          <a:p>
            <a:pPr eaLnBrk="1" hangingPunct="1">
              <a:lnSpc>
                <a:spcPct val="80000"/>
              </a:lnSpc>
              <a:spcBef>
                <a:spcPct val="50000"/>
              </a:spcBef>
              <a:buFont typeface="Arial" panose="020B0604020202020204" pitchFamily="34" charset="0"/>
              <a:buNone/>
              <a:defRPr/>
            </a:pPr>
            <a:r>
              <a:rPr lang="zh-CN" altLang="en-US" sz="2800" b="1" i="1" noProof="1">
                <a:solidFill>
                  <a:srgbClr val="A50021"/>
                </a:solidFill>
                <a:effectLst>
                  <a:outerShdw blurRad="38100" dist="38100" dir="2700000">
                    <a:srgbClr val="C0C0C0"/>
                  </a:outerShdw>
                </a:effectLst>
                <a:latin typeface="楷体" panose="02010609060101010101" pitchFamily="49" charset="-122"/>
                <a:ea typeface="楷体" panose="02010609060101010101" pitchFamily="49" charset="-122"/>
              </a:rPr>
              <a:t>没有蔡元培，</a:t>
            </a:r>
            <a:endParaRPr lang="zh-CN" altLang="en-US" sz="2800" b="1" i="1" noProof="1">
              <a:solidFill>
                <a:srgbClr val="A50021"/>
              </a:solidFill>
              <a:effectLst>
                <a:outerShdw blurRad="38100" dist="38100" dir="2700000">
                  <a:srgbClr val="C0C0C0"/>
                </a:outerShdw>
              </a:effectLst>
              <a:latin typeface="楷体" panose="02010609060101010101" pitchFamily="49" charset="-122"/>
              <a:ea typeface="楷体" panose="02010609060101010101" pitchFamily="49" charset="-122"/>
            </a:endParaRPr>
          </a:p>
          <a:p>
            <a:pPr eaLnBrk="1" hangingPunct="1">
              <a:lnSpc>
                <a:spcPct val="80000"/>
              </a:lnSpc>
              <a:spcBef>
                <a:spcPct val="50000"/>
              </a:spcBef>
              <a:buFont typeface="Arial" panose="020B0604020202020204" pitchFamily="34" charset="0"/>
              <a:buNone/>
              <a:defRPr/>
            </a:pPr>
            <a:r>
              <a:rPr lang="zh-CN" altLang="en-US" sz="2800" b="1" i="1" noProof="1">
                <a:solidFill>
                  <a:srgbClr val="A50021"/>
                </a:solidFill>
                <a:effectLst>
                  <a:outerShdw blurRad="38100" dist="38100" dir="2700000">
                    <a:srgbClr val="C0C0C0"/>
                  </a:outerShdw>
                </a:effectLst>
                <a:latin typeface="楷体" panose="02010609060101010101" pitchFamily="49" charset="-122"/>
                <a:ea typeface="楷体" panose="02010609060101010101" pitchFamily="49" charset="-122"/>
              </a:rPr>
              <a:t>北大就不成其为北大</a:t>
            </a:r>
            <a:endParaRPr lang="zh-CN" altLang="en-US" sz="2800" b="1" i="1" noProof="1">
              <a:solidFill>
                <a:srgbClr val="A50021"/>
              </a:solidFill>
              <a:effectLst>
                <a:outerShdw blurRad="38100" dist="38100" dir="2700000">
                  <a:srgbClr val="C0C0C0"/>
                </a:outerShdw>
              </a:effectLst>
              <a:latin typeface="楷体" panose="02010609060101010101" pitchFamily="49" charset="-122"/>
              <a:ea typeface="楷体" panose="02010609060101010101" pitchFamily="49" charset="-122"/>
            </a:endParaRPr>
          </a:p>
        </p:txBody>
      </p:sp>
    </p:spTree>
  </p:cSld>
  <p:clrMapOvr>
    <a:masterClrMapping/>
  </p:clrMapOvr>
</p:sld>
</file>

<file path=ppt/tags/tag1.xml><?xml version="1.0" encoding="utf-8"?>
<p:tagLst xmlns:p="http://schemas.openxmlformats.org/presentationml/2006/main">
  <p:tag name="KSO_WM_UNIT_TABLE_BEAUTIFY" val="{e4a6ad80-d39f-4d5a-bd39-e196da6a3570}"/>
</p:tagLst>
</file>

<file path=ppt/tags/tag2.xml><?xml version="1.0" encoding="utf-8"?>
<p:tagLst xmlns:p="http://schemas.openxmlformats.org/presentationml/2006/main">
  <p:tag name="KSO_WM_TEMPLATE_CATEGORY" val="custom"/>
  <p:tag name="KSO_WM_TEMPLATE_INDEX" val="20204187"/>
</p:tagLst>
</file>

<file path=ppt/tags/tag3.xml><?xml version="1.0" encoding="utf-8"?>
<p:tagLst xmlns:p="http://schemas.openxmlformats.org/presentationml/2006/main">
  <p:tag name="KSO_WM_TEMPLATE_CATEGORY" val="custom"/>
  <p:tag name="KSO_WM_TEMPLATE_INDEX" val="20204187"/>
</p:tagLst>
</file>

<file path=ppt/tags/tag4.xml><?xml version="1.0" encoding="utf-8"?>
<p:tagLst xmlns:p="http://schemas.openxmlformats.org/presentationml/2006/main">
  <p:tag name="KSO_WM_TEMPLATE_CATEGORY" val="custom"/>
  <p:tag name="KSO_WM_TEMPLATE_INDEX" val="20204187"/>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3934</Words>
  <Application>WPS 演示</Application>
  <PresentationFormat>宽屏</PresentationFormat>
  <Paragraphs>385</Paragraphs>
  <Slides>39</Slides>
  <Notes>11</Notes>
  <HiddenSlides>0</HiddenSlides>
  <MMClips>0</MMClips>
  <ScaleCrop>false</ScaleCrop>
  <HeadingPairs>
    <vt:vector size="6" baseType="variant">
      <vt:variant>
        <vt:lpstr>已用的字体</vt:lpstr>
      </vt:variant>
      <vt:variant>
        <vt:i4>20</vt:i4>
      </vt:variant>
      <vt:variant>
        <vt:lpstr>主题</vt:lpstr>
      </vt:variant>
      <vt:variant>
        <vt:i4>3</vt:i4>
      </vt:variant>
      <vt:variant>
        <vt:lpstr>幻灯片标题</vt:lpstr>
      </vt:variant>
      <vt:variant>
        <vt:i4>39</vt:i4>
      </vt:variant>
    </vt:vector>
  </HeadingPairs>
  <TitlesOfParts>
    <vt:vector size="62" baseType="lpstr">
      <vt:lpstr>Arial</vt:lpstr>
      <vt:lpstr>宋体</vt:lpstr>
      <vt:lpstr>Wingdings</vt:lpstr>
      <vt:lpstr>Calibri</vt:lpstr>
      <vt:lpstr>Verdana</vt:lpstr>
      <vt:lpstr>Times New Roman</vt:lpstr>
      <vt:lpstr>华文新魏</vt:lpstr>
      <vt:lpstr>仿宋_GB2312</vt:lpstr>
      <vt:lpstr>华文中宋</vt:lpstr>
      <vt:lpstr>黑体</vt:lpstr>
      <vt:lpstr>楷体</vt:lpstr>
      <vt:lpstr>隶书</vt:lpstr>
      <vt:lpstr>微软雅黑</vt:lpstr>
      <vt:lpstr>创艺简标宋</vt:lpstr>
      <vt:lpstr>Tahoma</vt:lpstr>
      <vt:lpstr>仿宋</vt:lpstr>
      <vt:lpstr>Arial Unicode MS</vt:lpstr>
      <vt:lpstr>等线 Light</vt:lpstr>
      <vt:lpstr>等线</vt:lpstr>
      <vt:lpstr>隶书</vt:lpstr>
      <vt:lpstr>Office 主题​​</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    请阅读这篇《诗经·中谷有蓷》 </vt:lpstr>
      <vt:lpstr>PowerPoint 演示文稿</vt:lpstr>
      <vt:lpstr>PowerPoint 演示文稿</vt:lpstr>
      <vt:lpstr>3．文化平民化</vt:lpstr>
      <vt:lpstr>PowerPoint 演示文稿</vt:lpstr>
      <vt:lpstr>PowerPoint 演示文稿</vt:lpstr>
      <vt:lpstr>PowerPoint 演示文稿</vt:lpstr>
      <vt:lpstr>PowerPoint 演示文稿</vt:lpstr>
      <vt:lpstr>PowerPoint 演示文稿</vt:lpstr>
      <vt:lpstr>PowerPoint 演示文稿</vt:lpstr>
      <vt:lpstr>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8618898348286</dc:creator>
  <cp:lastModifiedBy>Administrator</cp:lastModifiedBy>
  <cp:revision>24</cp:revision>
  <dcterms:created xsi:type="dcterms:W3CDTF">2019-07-30T04:55:00Z</dcterms:created>
  <dcterms:modified xsi:type="dcterms:W3CDTF">2020-12-23T01:11:54Z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2052-11.1.0.9739</vt:lpwstr>
  </property>
</Properties>
</file>

<file path=docProps/thumbnail.jpeg>
</file>